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5.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81" r:id="rId4"/>
    <p:sldMasterId id="2147484290" r:id="rId5"/>
    <p:sldMasterId id="2147484268" r:id="rId6"/>
    <p:sldMasterId id="2147484246" r:id="rId7"/>
    <p:sldMasterId id="2147484330" r:id="rId8"/>
    <p:sldMasterId id="2147484346" r:id="rId9"/>
  </p:sldMasterIdLst>
  <p:notesMasterIdLst>
    <p:notesMasterId r:id="rId21"/>
  </p:notesMasterIdLst>
  <p:handoutMasterIdLst>
    <p:handoutMasterId r:id="rId22"/>
  </p:handoutMasterIdLst>
  <p:sldIdLst>
    <p:sldId id="392" r:id="rId10"/>
    <p:sldId id="406" r:id="rId11"/>
    <p:sldId id="407" r:id="rId12"/>
    <p:sldId id="408" r:id="rId13"/>
    <p:sldId id="409" r:id="rId14"/>
    <p:sldId id="410" r:id="rId15"/>
    <p:sldId id="411" r:id="rId16"/>
    <p:sldId id="412" r:id="rId17"/>
    <p:sldId id="413" r:id="rId18"/>
    <p:sldId id="415" r:id="rId19"/>
    <p:sldId id="414" r:id="rId20"/>
  </p:sldIdLst>
  <p:sldSz cx="12436475" cy="6994525"/>
  <p:notesSz cx="6858000" cy="9144000"/>
  <p:defaultTextStyle>
    <a:defPPr>
      <a:defRPr lang="en-US"/>
    </a:defPPr>
    <a:lvl1pPr marL="0" algn="l" defTabSz="932503" rtl="0" eaLnBrk="1" latinLnBrk="0" hangingPunct="1">
      <a:defRPr sz="1800" kern="1200">
        <a:solidFill>
          <a:schemeClr val="tx1"/>
        </a:solidFill>
        <a:latin typeface="+mn-lt"/>
        <a:ea typeface="+mn-ea"/>
        <a:cs typeface="+mn-cs"/>
      </a:defRPr>
    </a:lvl1pPr>
    <a:lvl2pPr marL="466252" algn="l" defTabSz="932503" rtl="0" eaLnBrk="1" latinLnBrk="0" hangingPunct="1">
      <a:defRPr sz="1800" kern="1200">
        <a:solidFill>
          <a:schemeClr val="tx1"/>
        </a:solidFill>
        <a:latin typeface="+mn-lt"/>
        <a:ea typeface="+mn-ea"/>
        <a:cs typeface="+mn-cs"/>
      </a:defRPr>
    </a:lvl2pPr>
    <a:lvl3pPr marL="932503" algn="l" defTabSz="932503" rtl="0" eaLnBrk="1" latinLnBrk="0" hangingPunct="1">
      <a:defRPr sz="1800" kern="1200">
        <a:solidFill>
          <a:schemeClr val="tx1"/>
        </a:solidFill>
        <a:latin typeface="+mn-lt"/>
        <a:ea typeface="+mn-ea"/>
        <a:cs typeface="+mn-cs"/>
      </a:defRPr>
    </a:lvl3pPr>
    <a:lvl4pPr marL="1398755" algn="l" defTabSz="932503" rtl="0" eaLnBrk="1" latinLnBrk="0" hangingPunct="1">
      <a:defRPr sz="1800" kern="1200">
        <a:solidFill>
          <a:schemeClr val="tx1"/>
        </a:solidFill>
        <a:latin typeface="+mn-lt"/>
        <a:ea typeface="+mn-ea"/>
        <a:cs typeface="+mn-cs"/>
      </a:defRPr>
    </a:lvl4pPr>
    <a:lvl5pPr marL="1865006" algn="l" defTabSz="932503" rtl="0" eaLnBrk="1" latinLnBrk="0" hangingPunct="1">
      <a:defRPr sz="1800" kern="1200">
        <a:solidFill>
          <a:schemeClr val="tx1"/>
        </a:solidFill>
        <a:latin typeface="+mn-lt"/>
        <a:ea typeface="+mn-ea"/>
        <a:cs typeface="+mn-cs"/>
      </a:defRPr>
    </a:lvl5pPr>
    <a:lvl6pPr marL="2331259" algn="l" defTabSz="932503" rtl="0" eaLnBrk="1" latinLnBrk="0" hangingPunct="1">
      <a:defRPr sz="1800" kern="1200">
        <a:solidFill>
          <a:schemeClr val="tx1"/>
        </a:solidFill>
        <a:latin typeface="+mn-lt"/>
        <a:ea typeface="+mn-ea"/>
        <a:cs typeface="+mn-cs"/>
      </a:defRPr>
    </a:lvl6pPr>
    <a:lvl7pPr marL="2797510" algn="l" defTabSz="932503" rtl="0" eaLnBrk="1" latinLnBrk="0" hangingPunct="1">
      <a:defRPr sz="1800" kern="1200">
        <a:solidFill>
          <a:schemeClr val="tx1"/>
        </a:solidFill>
        <a:latin typeface="+mn-lt"/>
        <a:ea typeface="+mn-ea"/>
        <a:cs typeface="+mn-cs"/>
      </a:defRPr>
    </a:lvl7pPr>
    <a:lvl8pPr marL="3263762" algn="l" defTabSz="932503" rtl="0" eaLnBrk="1" latinLnBrk="0" hangingPunct="1">
      <a:defRPr sz="1800" kern="1200">
        <a:solidFill>
          <a:schemeClr val="tx1"/>
        </a:solidFill>
        <a:latin typeface="+mn-lt"/>
        <a:ea typeface="+mn-ea"/>
        <a:cs typeface="+mn-cs"/>
      </a:defRPr>
    </a:lvl8pPr>
    <a:lvl9pPr marL="3730014" algn="l" defTabSz="93250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8">
          <p15:clr>
            <a:srgbClr val="A4A3A4"/>
          </p15:clr>
        </p15:guide>
        <p15:guide id="2" orient="horz" pos="763">
          <p15:clr>
            <a:srgbClr val="A4A3A4"/>
          </p15:clr>
        </p15:guide>
        <p15:guide id="3" orient="horz" pos="1339">
          <p15:clr>
            <a:srgbClr val="A4A3A4"/>
          </p15:clr>
        </p15:guide>
        <p15:guide id="4" orient="horz" pos="2491">
          <p15:clr>
            <a:srgbClr val="A4A3A4"/>
          </p15:clr>
        </p15:guide>
        <p15:guide id="5" orient="horz" pos="4218">
          <p15:clr>
            <a:srgbClr val="A4A3A4"/>
          </p15:clr>
        </p15:guide>
        <p15:guide id="6" orient="horz" pos="3643">
          <p15:clr>
            <a:srgbClr val="A4A3A4"/>
          </p15:clr>
        </p15:guide>
        <p15:guide id="7" orient="horz" pos="3067">
          <p15:clr>
            <a:srgbClr val="A4A3A4"/>
          </p15:clr>
        </p15:guide>
        <p15:guide id="8" orient="horz" pos="1915">
          <p15:clr>
            <a:srgbClr val="A4A3A4"/>
          </p15:clr>
        </p15:guide>
        <p15:guide id="9" orient="horz" pos="4392">
          <p15:clr>
            <a:srgbClr val="A4A3A4"/>
          </p15:clr>
        </p15:guide>
        <p15:guide id="10" pos="173">
          <p15:clr>
            <a:srgbClr val="A4A3A4"/>
          </p15:clr>
        </p15:guide>
        <p15:guide id="11" pos="1325">
          <p15:clr>
            <a:srgbClr val="A4A3A4"/>
          </p15:clr>
        </p15:guide>
        <p15:guide id="12" pos="7661">
          <p15:clr>
            <a:srgbClr val="A4A3A4"/>
          </p15:clr>
        </p15:guide>
        <p15:guide id="13" pos="749">
          <p15:clr>
            <a:srgbClr val="A4A3A4"/>
          </p15:clr>
        </p15:guide>
        <p15:guide id="14" pos="7085">
          <p15:clr>
            <a:srgbClr val="A4A3A4"/>
          </p15:clr>
        </p15:guide>
        <p15:guide id="15" pos="3629">
          <p15:clr>
            <a:srgbClr val="A4A3A4"/>
          </p15:clr>
        </p15:guide>
        <p15:guide id="16" pos="1901">
          <p15:clr>
            <a:srgbClr val="A4A3A4"/>
          </p15:clr>
        </p15:guide>
        <p15:guide id="17" pos="2477">
          <p15:clr>
            <a:srgbClr val="A4A3A4"/>
          </p15:clr>
        </p15:guide>
        <p15:guide id="18" pos="4205">
          <p15:clr>
            <a:srgbClr val="A4A3A4"/>
          </p15:clr>
        </p15:guide>
        <p15:guide id="19" pos="4781">
          <p15:clr>
            <a:srgbClr val="A4A3A4"/>
          </p15:clr>
        </p15:guide>
        <p15:guide id="20" pos="5357">
          <p15:clr>
            <a:srgbClr val="A4A3A4"/>
          </p15:clr>
        </p15:guide>
        <p15:guide id="21" pos="5933">
          <p15:clr>
            <a:srgbClr val="A4A3A4"/>
          </p15:clr>
        </p15:guide>
        <p15:guide id="22" pos="6509">
          <p15:clr>
            <a:srgbClr val="A4A3A4"/>
          </p15:clr>
        </p15:guide>
        <p15:guide id="23" pos="305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000000"/>
    <a:srgbClr val="969696"/>
    <a:srgbClr val="002050"/>
    <a:srgbClr val="442359"/>
    <a:srgbClr val="333333"/>
    <a:srgbClr val="00FFFF"/>
    <a:srgbClr val="CC00CC"/>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162" autoAdjust="0"/>
    <p:restoredTop sz="90110" autoAdjust="0"/>
  </p:normalViewPr>
  <p:slideViewPr>
    <p:cSldViewPr>
      <p:cViewPr varScale="1">
        <p:scale>
          <a:sx n="96" d="100"/>
          <a:sy n="96" d="100"/>
        </p:scale>
        <p:origin x="108" y="408"/>
      </p:cViewPr>
      <p:guideLst>
        <p:guide orient="horz" pos="188"/>
        <p:guide orient="horz" pos="763"/>
        <p:guide orient="horz" pos="1339"/>
        <p:guide orient="horz" pos="2491"/>
        <p:guide orient="horz" pos="4218"/>
        <p:guide orient="horz" pos="3643"/>
        <p:guide orient="horz" pos="3067"/>
        <p:guide orient="horz" pos="1915"/>
        <p:guide orient="horz" pos="4392"/>
        <p:guide pos="173"/>
        <p:guide pos="1325"/>
        <p:guide pos="7661"/>
        <p:guide pos="749"/>
        <p:guide pos="7085"/>
        <p:guide pos="3629"/>
        <p:guide pos="1901"/>
        <p:guide pos="2477"/>
        <p:guide pos="4205"/>
        <p:guide pos="4781"/>
        <p:guide pos="5357"/>
        <p:guide pos="5933"/>
        <p:guide pos="6509"/>
        <p:guide pos="3053"/>
      </p:guideLst>
    </p:cSldViewPr>
  </p:slid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95" d="100"/>
          <a:sy n="95" d="100"/>
        </p:scale>
        <p:origin x="-3582"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commentAuthors" Target="commentAuthors.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Build 2012</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9/25/2014</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Because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Microsoft must respond to changing market conditions, it should not be interpreted to be a commitment on the </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jpeg>
</file>

<file path=ppt/media/image14.pn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3.png>
</file>

<file path=ppt/media/image4.jpe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Build 2012</a:t>
            </a:r>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9/25/2014</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503" rtl="0" eaLnBrk="1" latinLnBrk="0" hangingPunct="1">
      <a:lnSpc>
        <a:spcPct val="90000"/>
      </a:lnSpc>
      <a:spcAft>
        <a:spcPts val="340"/>
      </a:spcAft>
      <a:defRPr sz="1000" kern="1200">
        <a:solidFill>
          <a:schemeClr val="tx1"/>
        </a:solidFill>
        <a:latin typeface="Segoe UI Light" pitchFamily="34" charset="0"/>
        <a:ea typeface="+mn-ea"/>
        <a:cs typeface="+mn-cs"/>
      </a:defRPr>
    </a:lvl1pPr>
    <a:lvl2pPr marL="217206" indent="-107928"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2pPr>
    <a:lvl3pPr marL="334578"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3pPr>
    <a:lvl4pPr marL="492423" indent="-149751"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4pPr>
    <a:lvl5pPr marL="627335" indent="-117373" algn="l" defTabSz="932503" rtl="0" eaLnBrk="1" latinLnBrk="0" hangingPunct="1">
      <a:lnSpc>
        <a:spcPct val="90000"/>
      </a:lnSpc>
      <a:spcAft>
        <a:spcPts val="340"/>
      </a:spcAft>
      <a:buFont typeface="Arial" pitchFamily="34" charset="0"/>
      <a:buChar char="•"/>
      <a:defRPr sz="1000" kern="1200">
        <a:solidFill>
          <a:schemeClr val="tx1"/>
        </a:solidFill>
        <a:latin typeface="Segoe UI Light" pitchFamily="34" charset="0"/>
        <a:ea typeface="+mn-ea"/>
        <a:cs typeface="+mn-cs"/>
      </a:defRPr>
    </a:lvl5pPr>
    <a:lvl6pPr marL="2331259" algn="l" defTabSz="932503" rtl="0" eaLnBrk="1" latinLnBrk="0" hangingPunct="1">
      <a:defRPr sz="1200" kern="1200">
        <a:solidFill>
          <a:schemeClr val="tx1"/>
        </a:solidFill>
        <a:latin typeface="+mn-lt"/>
        <a:ea typeface="+mn-ea"/>
        <a:cs typeface="+mn-cs"/>
      </a:defRPr>
    </a:lvl6pPr>
    <a:lvl7pPr marL="2797510" algn="l" defTabSz="932503" rtl="0" eaLnBrk="1" latinLnBrk="0" hangingPunct="1">
      <a:defRPr sz="1200" kern="1200">
        <a:solidFill>
          <a:schemeClr val="tx1"/>
        </a:solidFill>
        <a:latin typeface="+mn-lt"/>
        <a:ea typeface="+mn-ea"/>
        <a:cs typeface="+mn-cs"/>
      </a:defRPr>
    </a:lvl7pPr>
    <a:lvl8pPr marL="3263762" algn="l" defTabSz="932503" rtl="0" eaLnBrk="1" latinLnBrk="0" hangingPunct="1">
      <a:defRPr sz="1200" kern="1200">
        <a:solidFill>
          <a:schemeClr val="tx1"/>
        </a:solidFill>
        <a:latin typeface="+mn-lt"/>
        <a:ea typeface="+mn-ea"/>
        <a:cs typeface="+mn-cs"/>
      </a:defRPr>
    </a:lvl8pPr>
    <a:lvl9pPr marL="3730014" algn="l" defTabSz="93250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6.xml"/><Relationship Id="rId4" Type="http://schemas.openxmlformats.org/officeDocument/2006/relationships/image" Target="../media/image8.png"/></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smtClean="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304873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00517451"/>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1661133899"/>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3597711215"/>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364138182"/>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6975795"/>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smtClean="0"/>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164056245"/>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5313312"/>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6855826"/>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462814"/>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3890140"/>
      </p:ext>
    </p:extLst>
  </p:cSld>
  <p:clrMapOvr>
    <a:masterClrMapping/>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316479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431257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96516486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2" name="Date Placeholder 1"/>
          <p:cNvSpPr>
            <a:spLocks noGrp="1"/>
          </p:cNvSpPr>
          <p:nvPr>
            <p:ph type="dt" sz="half" idx="11"/>
          </p:nvPr>
        </p:nvSpPr>
        <p:spPr>
          <a:xfrm>
            <a:off x="7079832" y="6483349"/>
            <a:ext cx="2797175" cy="371475"/>
          </a:xfrm>
          <a:prstGeom prst="rect">
            <a:avLst/>
          </a:prstGeom>
        </p:spPr>
        <p:txBody>
          <a:bodyPr/>
          <a:lstStyle/>
          <a:p>
            <a:pPr defTabSz="932742"/>
            <a:fld id="{43C0CA2A-A3B8-470C-B399-BD7C3BF658A5}" type="datetime1">
              <a:rPr lang="en-US" smtClean="0">
                <a:solidFill>
                  <a:srgbClr val="FFFFFF"/>
                </a:solidFill>
              </a:rPr>
              <a:pPr defTabSz="932742"/>
              <a:t>9/25/2014</a:t>
            </a:fld>
            <a:endParaRPr lang="en-US">
              <a:solidFill>
                <a:srgbClr val="FFFFFF"/>
              </a:solidFill>
            </a:endParaRPr>
          </a:p>
        </p:txBody>
      </p:sp>
      <p:sp>
        <p:nvSpPr>
          <p:cNvPr id="3" name="Footer Placeholder 2"/>
          <p:cNvSpPr>
            <a:spLocks noGrp="1"/>
          </p:cNvSpPr>
          <p:nvPr>
            <p:ph type="ftr" sz="quarter" idx="12"/>
          </p:nvPr>
        </p:nvSpPr>
        <p:spPr>
          <a:xfrm>
            <a:off x="9877007" y="6483350"/>
            <a:ext cx="1804987" cy="371475"/>
          </a:xfrm>
          <a:prstGeom prst="rect">
            <a:avLst/>
          </a:prstGeom>
        </p:spPr>
        <p:txBody>
          <a:bodyPr/>
          <a:lstStyle/>
          <a:p>
            <a:pPr defTabSz="932742"/>
            <a:r>
              <a:rPr lang="en-US" smtClean="0">
                <a:solidFill>
                  <a:srgbClr val="FFFFFF"/>
                </a:solidFill>
              </a:rPr>
              <a:t>Microsoft Confidential</a:t>
            </a:r>
            <a:endParaRPr lang="en-US" dirty="0" smtClean="0">
              <a:solidFill>
                <a:srgbClr val="FFFFFF"/>
              </a:solidFill>
            </a:endParaRPr>
          </a:p>
        </p:txBody>
      </p:sp>
      <p:sp>
        <p:nvSpPr>
          <p:cNvPr id="7" name="Slide Number Placeholder 6"/>
          <p:cNvSpPr>
            <a:spLocks noGrp="1"/>
          </p:cNvSpPr>
          <p:nvPr>
            <p:ph type="sldNum" sz="quarter" idx="13"/>
          </p:nvPr>
        </p:nvSpPr>
        <p:spPr>
          <a:xfrm>
            <a:off x="11676062" y="6483350"/>
            <a:ext cx="485776" cy="371475"/>
          </a:xfrm>
          <a:prstGeom prst="rect">
            <a:avLst/>
          </a:prstGeom>
        </p:spPr>
        <p:txBody>
          <a:bodyPr/>
          <a:lstStyle/>
          <a:p>
            <a:pPr defTabSz="932742"/>
            <a:fld id="{2775DF8E-1151-4C45-8C93-3AB060627CA9}" type="slidenum">
              <a:rPr lang="en-US" smtClean="0">
                <a:solidFill>
                  <a:srgbClr val="FFFFFF"/>
                </a:solidFill>
              </a:rPr>
              <a:pPr defTabSz="932742"/>
              <a:t>‹#›</a:t>
            </a:fld>
            <a:endParaRPr lang="en-US">
              <a:solidFill>
                <a:srgbClr val="FFFFFF"/>
              </a:soli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4424" y="6372724"/>
            <a:ext cx="1387410" cy="469658"/>
          </a:xfrm>
          <a:prstGeom prst="rect">
            <a:avLst/>
          </a:prstGeom>
        </p:spPr>
      </p:pic>
    </p:spTree>
    <p:extLst>
      <p:ext uri="{BB962C8B-B14F-4D97-AF65-F5344CB8AC3E}">
        <p14:creationId xmlns:p14="http://schemas.microsoft.com/office/powerpoint/2010/main" val="2323249646"/>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title</a:t>
            </a:r>
            <a:endParaRPr lang="en-US" dirty="0"/>
          </a:p>
        </p:txBody>
      </p:sp>
      <p:sp>
        <p:nvSpPr>
          <p:cNvPr id="3" name="Date Placeholder 2"/>
          <p:cNvSpPr>
            <a:spLocks noGrp="1"/>
          </p:cNvSpPr>
          <p:nvPr>
            <p:ph type="dt" sz="half" idx="10"/>
          </p:nvPr>
        </p:nvSpPr>
        <p:spPr>
          <a:xfrm>
            <a:off x="2621578" y="6474105"/>
            <a:ext cx="1494383" cy="188346"/>
          </a:xfrm>
          <a:prstGeom prst="rect">
            <a:avLst/>
          </a:prstGeom>
        </p:spPr>
        <p:txBody>
          <a:bodyPr/>
          <a:lstStyle/>
          <a:p>
            <a:pPr defTabSz="932742"/>
            <a:fld id="{DD6BA945-7159-4B59-BBE9-794DFD3401F2}" type="datetime1">
              <a:rPr lang="en-US" smtClean="0">
                <a:solidFill>
                  <a:srgbClr val="979796">
                    <a:lumMod val="40000"/>
                    <a:lumOff val="60000"/>
                  </a:srgbClr>
                </a:solidFill>
              </a:rPr>
              <a:pPr defTabSz="932742"/>
              <a:t>9/25/2014</a:t>
            </a:fld>
            <a:endParaRPr lang="en-US" dirty="0">
              <a:solidFill>
                <a:srgbClr val="979796">
                  <a:lumMod val="40000"/>
                  <a:lumOff val="60000"/>
                </a:srgbClr>
              </a:solidFill>
            </a:endParaRPr>
          </a:p>
        </p:txBody>
      </p:sp>
      <p:sp>
        <p:nvSpPr>
          <p:cNvPr id="4" name="Footer Placeholder 3"/>
          <p:cNvSpPr>
            <a:spLocks noGrp="1"/>
          </p:cNvSpPr>
          <p:nvPr>
            <p:ph type="ftr" sz="quarter" idx="11"/>
          </p:nvPr>
        </p:nvSpPr>
        <p:spPr>
          <a:xfrm>
            <a:off x="950565" y="6474106"/>
            <a:ext cx="1671013" cy="188347"/>
          </a:xfrm>
          <a:prstGeom prst="rect">
            <a:avLst/>
          </a:prstGeom>
        </p:spPr>
        <p:txBody>
          <a:bodyPr/>
          <a:lstStyle/>
          <a:p>
            <a:pPr defTabSz="932742"/>
            <a:endParaRPr lang="en-US" dirty="0">
              <a:solidFill>
                <a:srgbClr val="979796">
                  <a:lumMod val="40000"/>
                  <a:lumOff val="60000"/>
                </a:srgbClr>
              </a:solidFill>
            </a:endParaRPr>
          </a:p>
        </p:txBody>
      </p:sp>
      <p:sp>
        <p:nvSpPr>
          <p:cNvPr id="5" name="Slide Number Placeholder 4"/>
          <p:cNvSpPr>
            <a:spLocks noGrp="1"/>
          </p:cNvSpPr>
          <p:nvPr>
            <p:ph type="sldNum" sz="quarter" idx="12"/>
          </p:nvPr>
        </p:nvSpPr>
        <p:spPr>
          <a:xfrm>
            <a:off x="621824" y="6474106"/>
            <a:ext cx="311355" cy="188348"/>
          </a:xfrm>
          <a:prstGeom prst="rect">
            <a:avLst/>
          </a:prstGeom>
        </p:spPr>
        <p:txBody>
          <a:bodyPr/>
          <a:lstStyle/>
          <a:p>
            <a:pPr defTabSz="932742"/>
            <a:fld id="{B6F15528-21DE-4FAA-801E-634DDDAF4B2B}" type="slidenum">
              <a:rPr lang="en-US" smtClean="0">
                <a:solidFill>
                  <a:srgbClr val="979796">
                    <a:lumMod val="40000"/>
                    <a:lumOff val="60000"/>
                  </a:srgbClr>
                </a:solidFill>
              </a:rPr>
              <a:pPr defTabSz="932742"/>
              <a:t>‹#›</a:t>
            </a:fld>
            <a:endParaRPr lang="en-US" dirty="0">
              <a:solidFill>
                <a:srgbClr val="979796">
                  <a:lumMod val="40000"/>
                  <a:lumOff val="60000"/>
                </a:srgbClr>
              </a:solidFill>
            </a:endParaRPr>
          </a:p>
        </p:txBody>
      </p:sp>
    </p:spTree>
    <p:extLst>
      <p:ext uri="{BB962C8B-B14F-4D97-AF65-F5344CB8AC3E}">
        <p14:creationId xmlns:p14="http://schemas.microsoft.com/office/powerpoint/2010/main" val="3185500958"/>
      </p:ext>
    </p:extLst>
  </p:cSld>
  <p:clrMapOvr>
    <a:masterClrMapping/>
  </p:clrMapOvr>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91934463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2685944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536943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938218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0374097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894595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318207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rgbClr val="505050"/>
                    </a:gs>
                    <a:gs pos="100000">
                      <a:srgbClr val="505050"/>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9306665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881388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245122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21232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rgbClr val="505050"/>
                    </a:gs>
                    <a:gs pos="100000">
                      <a:srgbClr val="505050"/>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5051804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rgbClr val="505050"/>
                    </a:gs>
                    <a:gs pos="100000">
                      <a:srgbClr val="505050"/>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16963382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99497355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rgbClr val="505050"/>
                    </a:gs>
                    <a:gs pos="100000">
                      <a:srgbClr val="505050"/>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19219185"/>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1706733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79820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745927631"/>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163785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151857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5516976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de Slide">
    <p:spTree>
      <p:nvGrpSpPr>
        <p:cNvPr id="1" name=""/>
        <p:cNvGrpSpPr/>
        <p:nvPr/>
      </p:nvGrpSpPr>
      <p:grpSpPr>
        <a:xfrm>
          <a:off x="0" y="0"/>
          <a:ext cx="0" cy="0"/>
          <a:chOff x="0" y="0"/>
          <a:chExt cx="0" cy="0"/>
        </a:xfrm>
      </p:grpSpPr>
      <p:sp>
        <p:nvSpPr>
          <p:cNvPr id="5" name="Content Placeholder 4"/>
          <p:cNvSpPr>
            <a:spLocks noGrp="1"/>
          </p:cNvSpPr>
          <p:nvPr>
            <p:ph sz="quarter" idx="14"/>
          </p:nvPr>
        </p:nvSpPr>
        <p:spPr>
          <a:xfrm>
            <a:off x="274638" y="2125663"/>
            <a:ext cx="11887200" cy="4572000"/>
          </a:xfrm>
        </p:spPr>
        <p:txBody>
          <a:bodyPr>
            <a:normAutofit/>
          </a:bodyPr>
          <a:lstStyle>
            <a:lvl1pPr>
              <a:spcAft>
                <a:spcPts val="816"/>
              </a:spcAft>
              <a:defRPr sz="2400">
                <a:latin typeface="Consolas" pitchFamily="49" charset="0"/>
                <a:cs typeface="Consolas" pitchFamily="49" charset="0"/>
              </a:defRPr>
            </a:lvl1pPr>
            <a:lvl2pPr>
              <a:spcAft>
                <a:spcPts val="816"/>
              </a:spcAft>
              <a:defRPr sz="2400">
                <a:latin typeface="Consolas" pitchFamily="49" charset="0"/>
                <a:cs typeface="Consolas" pitchFamily="49" charset="0"/>
              </a:defRPr>
            </a:lvl2pPr>
            <a:lvl3pPr>
              <a:spcAft>
                <a:spcPts val="816"/>
              </a:spcAft>
              <a:defRPr sz="2400">
                <a:latin typeface="Consolas" pitchFamily="49" charset="0"/>
                <a:cs typeface="Consolas" pitchFamily="49" charset="0"/>
              </a:defRPr>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5288029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505050"/>
                    </a:gs>
                    <a:gs pos="100000">
                      <a:srgbClr val="505050"/>
                    </a:gs>
                  </a:gsLst>
                  <a:lin ang="5400000" scaled="0"/>
                </a:gradFill>
                <a:cs typeface="Segoe UI" pitchFamily="34" charset="0"/>
              </a:rPr>
              <a:t>. Because </a:t>
            </a:r>
            <a:r>
              <a:rPr lang="en-US" sz="700" dirty="0">
                <a:gradFill>
                  <a:gsLst>
                    <a:gs pos="0">
                      <a:srgbClr val="505050"/>
                    </a:gs>
                    <a:gs pos="100000">
                      <a:srgbClr val="505050"/>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505050"/>
                    </a:gs>
                    <a:gs pos="100000">
                      <a:srgbClr val="505050"/>
                    </a:gs>
                  </a:gsLst>
                  <a:lin ang="5400000" scaled="0"/>
                </a:gradFill>
                <a:cs typeface="Segoe UI" pitchFamily="34" charset="0"/>
              </a:rPr>
              <a:t>. MICROSOFT </a:t>
            </a:r>
            <a:r>
              <a:rPr lang="en-US" sz="700" dirty="0">
                <a:gradFill>
                  <a:gsLst>
                    <a:gs pos="0">
                      <a:srgbClr val="505050"/>
                    </a:gs>
                    <a:gs pos="100000">
                      <a:srgbClr val="505050"/>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8327338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38502685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102631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9948000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266134846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7" name="Freeform 6"/>
          <p:cNvSpPr>
            <a:spLocks noEditPoints="1"/>
          </p:cNvSpPr>
          <p:nvPr userDrawn="1"/>
        </p:nvSpPr>
        <p:spPr bwMode="auto">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340180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3040063"/>
            <a:ext cx="11887200" cy="914400"/>
          </a:xfrm>
        </p:spPr>
        <p:txBody>
          <a:bodyPr lIns="182880" tIns="146304" rIns="182880" bIns="146304" anchor="ctr">
            <a:noAutofit/>
          </a:bodyPr>
          <a:lstStyle>
            <a:lvl1pPr>
              <a:lnSpc>
                <a:spcPct val="90000"/>
              </a:lnSpc>
              <a:defRPr sz="6600" spc="0" baseline="0">
                <a:gradFill>
                  <a:gsLst>
                    <a:gs pos="0">
                      <a:srgbClr val="FFFFFF"/>
                    </a:gs>
                    <a:gs pos="100000">
                      <a:srgbClr val="FFFFFF"/>
                    </a:gs>
                  </a:gsLst>
                  <a:lin ang="5400000" scaled="0"/>
                </a:gradFill>
                <a:latin typeface="Segoe UI Light" pitchFamily="34" charset="0"/>
                <a:cs typeface="Segoe UI Light" pitchFamily="34"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74640" y="5783263"/>
            <a:ext cx="7315199" cy="914400"/>
          </a:xfrm>
        </p:spPr>
        <p:txBody>
          <a:bodyPr lIns="182880" tIns="146304" rIns="182880" bIns="146304" anchor="b">
            <a:noAutofit/>
          </a:bodyPr>
          <a:lstStyle>
            <a:lvl1pPr marL="0" indent="0" algn="l">
              <a:lnSpc>
                <a:spcPct val="90000"/>
              </a:lnSpc>
              <a:spcBef>
                <a:spcPts val="0"/>
              </a:spcBef>
              <a:buNone/>
              <a:defRPr sz="2800" b="0" spc="-52" baseline="0">
                <a:gradFill>
                  <a:gsLst>
                    <a:gs pos="0">
                      <a:srgbClr val="FFFFFF"/>
                    </a:gs>
                    <a:gs pos="100000">
                      <a:srgbClr val="FFFFFF"/>
                    </a:gs>
                  </a:gsLst>
                  <a:lin ang="5400000" scaled="0"/>
                </a:gradFill>
                <a:latin typeface="+mn-lt"/>
                <a:cs typeface="Segoe UI" pitchFamily="34" charset="0"/>
              </a:defRPr>
            </a:lvl1pPr>
            <a:lvl2pPr marL="466207" indent="0" algn="ctr">
              <a:buNone/>
              <a:defRPr>
                <a:solidFill>
                  <a:schemeClr val="tx1">
                    <a:tint val="75000"/>
                  </a:schemeClr>
                </a:solidFill>
              </a:defRPr>
            </a:lvl2pPr>
            <a:lvl3pPr marL="932411" indent="0" algn="ctr">
              <a:buNone/>
              <a:defRPr>
                <a:solidFill>
                  <a:schemeClr val="tx1">
                    <a:tint val="75000"/>
                  </a:schemeClr>
                </a:solidFill>
              </a:defRPr>
            </a:lvl3pPr>
            <a:lvl4pPr marL="1398619" indent="0" algn="ctr">
              <a:buNone/>
              <a:defRPr>
                <a:solidFill>
                  <a:schemeClr val="tx1">
                    <a:tint val="75000"/>
                  </a:schemeClr>
                </a:solidFill>
              </a:defRPr>
            </a:lvl4pPr>
            <a:lvl5pPr marL="1864824" indent="0" algn="ctr">
              <a:buNone/>
              <a:defRPr>
                <a:solidFill>
                  <a:schemeClr val="tx1">
                    <a:tint val="75000"/>
                  </a:schemeClr>
                </a:solidFill>
              </a:defRPr>
            </a:lvl5pPr>
            <a:lvl6pPr marL="2331032" indent="0" algn="ctr">
              <a:buNone/>
              <a:defRPr>
                <a:solidFill>
                  <a:schemeClr val="tx1">
                    <a:tint val="75000"/>
                  </a:schemeClr>
                </a:solidFill>
              </a:defRPr>
            </a:lvl6pPr>
            <a:lvl7pPr marL="2797234" indent="0" algn="ctr">
              <a:buNone/>
              <a:defRPr>
                <a:solidFill>
                  <a:schemeClr val="tx1">
                    <a:tint val="75000"/>
                  </a:schemeClr>
                </a:solidFill>
              </a:defRPr>
            </a:lvl7pPr>
            <a:lvl8pPr marL="3263441" indent="0" algn="ctr">
              <a:buNone/>
              <a:defRPr>
                <a:solidFill>
                  <a:schemeClr val="tx1">
                    <a:tint val="75000"/>
                  </a:schemeClr>
                </a:solidFill>
              </a:defRPr>
            </a:lvl8pPr>
            <a:lvl9pPr marL="3729649" indent="0" algn="ctr">
              <a:buNone/>
              <a:defRPr>
                <a:solidFill>
                  <a:schemeClr val="tx1">
                    <a:tint val="75000"/>
                  </a:schemeClr>
                </a:solidFill>
              </a:defRPr>
            </a:lvl9pPr>
          </a:lstStyle>
          <a:p>
            <a:r>
              <a:rPr lang="en-US" dirty="0" smtClean="0"/>
              <a:t>Click to edit Master subtitle style</a:t>
            </a:r>
            <a:endParaRPr lang="en-US" dirty="0"/>
          </a:p>
        </p:txBody>
      </p:sp>
      <p:pic>
        <p:nvPicPr>
          <p:cNvPr id="3074" name="Picture 2" descr="D:\Dropbox\DevRainSolutions\Logos\devrain\devrain-white-transpar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647237" y="5630862"/>
            <a:ext cx="2344159" cy="993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2837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1840777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2416937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7952129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405055126"/>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4224540411"/>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89103254"/>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45711148"/>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72610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595488058"/>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35181712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731232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rgbClr val="FFFFFF"/>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505050"/>
                    </a:gs>
                    <a:gs pos="100000">
                      <a:srgbClr val="505050"/>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505050"/>
                    </a:gs>
                    <a:gs pos="100000">
                      <a:srgbClr val="505050"/>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505050"/>
                    </a:gs>
                    <a:gs pos="100000">
                      <a:srgbClr val="505050"/>
                    </a:gs>
                  </a:gsLst>
                  <a:lin ang="5400000" scaled="0"/>
                </a:gradFill>
                <a:cs typeface="Segoe UI" pitchFamily="34" charset="0"/>
              </a:rPr>
              <a:t>. Because </a:t>
            </a:r>
            <a:r>
              <a:rPr lang="en-US" sz="700" dirty="0">
                <a:gradFill>
                  <a:gsLst>
                    <a:gs pos="0">
                      <a:srgbClr val="505050"/>
                    </a:gs>
                    <a:gs pos="100000">
                      <a:srgbClr val="505050"/>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505050"/>
                    </a:gs>
                    <a:gs pos="100000">
                      <a:srgbClr val="505050"/>
                    </a:gs>
                  </a:gsLst>
                  <a:lin ang="5400000" scaled="0"/>
                </a:gradFill>
                <a:cs typeface="Segoe UI" pitchFamily="34" charset="0"/>
              </a:rPr>
              <a:t>. MICROSOFT </a:t>
            </a:r>
            <a:r>
              <a:rPr lang="en-US" sz="700" dirty="0">
                <a:gradFill>
                  <a:gsLst>
                    <a:gs pos="0">
                      <a:srgbClr val="505050"/>
                    </a:gs>
                    <a:gs pos="100000">
                      <a:srgbClr val="505050"/>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6270"/>
            <a:ext cx="3288506" cy="701984"/>
          </a:xfrm>
          <a:prstGeom prst="rect">
            <a:avLst/>
          </a:prstGeom>
        </p:spPr>
      </p:pic>
    </p:spTree>
    <p:extLst>
      <p:ext uri="{BB962C8B-B14F-4D97-AF65-F5344CB8AC3E}">
        <p14:creationId xmlns:p14="http://schemas.microsoft.com/office/powerpoint/2010/main" val="336329986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dirty="0" smtClean="0"/>
              <a:t>Click to edit Master text styles</a:t>
            </a:r>
            <a:endParaRPr lang="en-US" dirty="0"/>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193807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4923975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175847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dirty="0"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054055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02239461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74638" y="2125663"/>
            <a:ext cx="11887202" cy="912813"/>
          </a:xfrm>
        </p:spPr>
        <p:txBody>
          <a:bodyPr/>
          <a:lstStyle>
            <a:lvl1pPr>
              <a:defRPr sz="5400"/>
            </a:lvl1pPr>
          </a:lstStyle>
          <a:p>
            <a:r>
              <a:rPr lang="en-US" dirty="0" smtClean="0"/>
              <a:t>Click to edit master title style</a:t>
            </a:r>
            <a:endParaRPr lang="en-US" dirty="0"/>
          </a:p>
        </p:txBody>
      </p:sp>
      <p:pic>
        <p:nvPicPr>
          <p:cNvPr id="21508" name="Picture 4" descr="http://files7.adme.ru/files/news/part_77/775210/9169560-R3L8T8D-1000-10495321_853768204646940_3693916184982907811_o.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4963" y="-57283"/>
            <a:ext cx="13381037" cy="7051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3241192"/>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8948500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dirty="0" smtClean="0"/>
              <a:t>Click to edit Master text styles</a:t>
            </a:r>
          </a:p>
        </p:txBody>
      </p:sp>
    </p:spTree>
    <p:extLst>
      <p:ext uri="{BB962C8B-B14F-4D97-AF65-F5344CB8AC3E}">
        <p14:creationId xmlns:p14="http://schemas.microsoft.com/office/powerpoint/2010/main" val="42010323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991461981"/>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379780516"/>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dirty="0" smtClean="0"/>
              <a:t>Drag picture to placeholder or click icon to add</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687376331"/>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612706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smtClean="0"/>
              <a:t>Click to edit Master text styles</a:t>
            </a:r>
          </a:p>
        </p:txBody>
      </p:sp>
    </p:spTree>
    <p:extLst>
      <p:ext uri="{BB962C8B-B14F-4D97-AF65-F5344CB8AC3E}">
        <p14:creationId xmlns:p14="http://schemas.microsoft.com/office/powerpoint/2010/main" val="104151120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73401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Drag picture to placeholder or click icon to add</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Drag picture to placeholder or click icon to add</a:t>
            </a:r>
          </a:p>
          <a:p>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84532262"/>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369508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912237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Logo on Background">
    <p:bg>
      <p:bgPr>
        <a:solidFill>
          <a:schemeClr val="accent1"/>
        </a:solid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24558782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74638" y="5783263"/>
            <a:ext cx="11887200" cy="914400"/>
          </a:xfrm>
        </p:spPr>
        <p:txBody>
          <a:bodyPr lIns="182880" tIns="146304" rIns="182880" bIns="146304" anchor="b">
            <a:noAutofit/>
          </a:bodyPr>
          <a:lstStyle>
            <a:lvl1pPr>
              <a:defRPr sz="2000" baseline="0">
                <a:latin typeface="+mn-lt"/>
              </a:defRPr>
            </a:lvl1pPr>
          </a:lstStyle>
          <a:p>
            <a:pPr lvl="0"/>
            <a:r>
              <a:rPr lang="en-US" smtClean="0"/>
              <a:t>Click to edit Master text styles</a:t>
            </a:r>
          </a:p>
        </p:txBody>
      </p:sp>
      <p:sp>
        <p:nvSpPr>
          <p:cNvPr id="2" name="Title 1"/>
          <p:cNvSpPr>
            <a:spLocks noGrp="1"/>
          </p:cNvSpPr>
          <p:nvPr>
            <p:ph type="title" hasCustomPrompt="1"/>
          </p:nvPr>
        </p:nvSpPr>
        <p:spPr>
          <a:xfrm>
            <a:off x="274638" y="2125663"/>
            <a:ext cx="11887199" cy="912813"/>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224507977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274638" y="1211263"/>
            <a:ext cx="11887200" cy="54848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30831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932238" y="2125663"/>
            <a:ext cx="8229601" cy="4572000"/>
          </a:xfrm>
        </p:spPr>
        <p:txBody>
          <a:bodyPr lIns="182880" tIns="146304" rIns="182880" bIns="146304">
            <a:noAutofit/>
          </a:bodyPr>
          <a:lstStyle>
            <a:lvl1pPr>
              <a:defRPr sz="3600"/>
            </a:lvl1pPr>
            <a:lvl2pPr>
              <a:defRPr sz="2800"/>
            </a:lvl2pPr>
            <a:lvl3pPr>
              <a:defRPr sz="24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274638" y="2125663"/>
            <a:ext cx="2743200" cy="4572000"/>
          </a:xfrm>
        </p:spPr>
        <p:txBody>
          <a:bodyPr lIns="182880" tIns="146304" rIns="182880" bIns="146304">
            <a:noAutofit/>
          </a:bodyPr>
          <a:lstStyle>
            <a:lvl1pPr algn="l" defTabSz="914166" rtl="0" eaLnBrk="1" latinLnBrk="0" hangingPunct="1">
              <a:spcBef>
                <a:spcPct val="0"/>
              </a:spcBef>
              <a:buNone/>
              <a:defRPr lang="en-US" sz="2400" kern="1200" dirty="0" smtClean="0">
                <a:gradFill>
                  <a:gsLst>
                    <a:gs pos="0">
                      <a:schemeClr val="tx1"/>
                    </a:gs>
                    <a:gs pos="100000">
                      <a:schemeClr val="tx1"/>
                    </a:gs>
                  </a:gsLst>
                  <a:lin ang="5400000" scaled="0"/>
                </a:gradFill>
                <a:latin typeface="+mn-lt"/>
                <a:ea typeface="+mj-ea"/>
                <a:cs typeface="+mj-cs"/>
              </a:defRPr>
            </a:lvl1pPr>
            <a:lvl2pPr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2pPr>
            <a:lvl3pPr marL="228541"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3pPr>
            <a:lvl4pPr marL="457082" indent="0" algn="l" defTabSz="914166" rtl="0" eaLnBrk="1" latinLnBrk="0" hangingPunct="1">
              <a:spcBef>
                <a:spcPct val="0"/>
              </a:spcBef>
              <a:buNone/>
              <a:defRPr lang="en-US" sz="1600" kern="1200" dirty="0" smtClean="0">
                <a:gradFill>
                  <a:gsLst>
                    <a:gs pos="0">
                      <a:schemeClr val="tx1"/>
                    </a:gs>
                    <a:gs pos="100000">
                      <a:schemeClr val="tx1"/>
                    </a:gs>
                  </a:gsLst>
                  <a:lin ang="5400000" scaled="0"/>
                </a:gradFill>
                <a:latin typeface="+mn-lt"/>
                <a:ea typeface="+mj-ea"/>
                <a:cs typeface="+mj-cs"/>
              </a:defRPr>
            </a:lvl4pPr>
            <a:lvl5pPr marL="739586" indent="0" algn="l" defTabSz="914166" rtl="0" eaLnBrk="1" latinLnBrk="0" hangingPunct="1">
              <a:spcBef>
                <a:spcPct val="0"/>
              </a:spcBef>
              <a:buNone/>
              <a:defRPr lang="en-US" sz="1600" kern="1200" dirty="0">
                <a:gradFill>
                  <a:gsLst>
                    <a:gs pos="0">
                      <a:schemeClr val="tx1"/>
                    </a:gs>
                    <a:gs pos="100000">
                      <a:schemeClr val="tx1"/>
                    </a:gs>
                  </a:gsLst>
                  <a:lin ang="5400000" scaled="0"/>
                </a:gradFill>
                <a:latin typeface="+mn-lt"/>
                <a:ea typeface="+mj-ea"/>
                <a:cs typeface="+mj-cs"/>
              </a:defRPr>
            </a:lvl5pPr>
          </a:lstStyle>
          <a:p>
            <a:pPr lvl="0"/>
            <a:r>
              <a:rPr lang="en-US" smtClean="0"/>
              <a:t>Click to edit Master text styles</a:t>
            </a:r>
          </a:p>
        </p:txBody>
      </p:sp>
      <p:sp>
        <p:nvSpPr>
          <p:cNvPr id="3" name="Title 2"/>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3007746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89039" y="2125663"/>
            <a:ext cx="10058400" cy="912813"/>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86859855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2125663"/>
            <a:ext cx="2743200" cy="4570412"/>
          </a:xfrm>
        </p:spPr>
        <p:txBody>
          <a:bodyPr vert="horz" lIns="182880" tIns="146304" rIns="182880" bIns="146304" rtlCol="0">
            <a:noAutofit/>
          </a:bodyPr>
          <a:lstStyle>
            <a:lvl1pPr>
              <a:defRPr lang="en-US" sz="2400" dirty="0" smtClean="0">
                <a:latin typeface="+mn-lt"/>
                <a:ea typeface="+mj-ea"/>
                <a:cs typeface="+mj-cs"/>
              </a:defRPr>
            </a:lvl1pPr>
          </a:lstStyle>
          <a:p>
            <a:pPr lvl="0">
              <a:spcBef>
                <a:spcPct val="0"/>
              </a:spcBef>
            </a:pPr>
            <a:r>
              <a:rPr lang="en-US" smtClean="0"/>
              <a:t>Click to edit Master text styles</a:t>
            </a:r>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42878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514658688"/>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1263"/>
            <a:ext cx="2743200" cy="5484812"/>
          </a:xfrm>
        </p:spPr>
        <p:txBody>
          <a:bodyPr lIns="182880" tIns="146304" rIns="182880" bIns="146304"/>
          <a:lstStyle>
            <a:lvl1pPr>
              <a:defRPr lang="en-US" sz="2400" kern="1200" dirty="0" smtClean="0">
                <a:gradFill>
                  <a:gsLst>
                    <a:gs pos="0">
                      <a:schemeClr val="tx1"/>
                    </a:gs>
                    <a:gs pos="100000">
                      <a:schemeClr val="tx1"/>
                    </a:gs>
                  </a:gsLst>
                  <a:lin ang="5400000" scaled="0"/>
                </a:gradFill>
                <a:latin typeface="+mn-lt"/>
                <a:ea typeface="+mj-ea"/>
                <a:cs typeface="+mj-cs"/>
              </a:defRPr>
            </a:lvl1pPr>
          </a:lstStyle>
          <a:p>
            <a:pPr marL="0" lvl="0" indent="0" algn="l" defTabSz="914166" rtl="0" eaLnBrk="1" latinLnBrk="0" hangingPunct="1">
              <a:spcBef>
                <a:spcPct val="0"/>
              </a:spcBef>
              <a:buFont typeface="Arial" pitchFamily="34" charset="0"/>
              <a:buNone/>
            </a:pPr>
            <a:r>
              <a:rPr lang="en-US" smtClean="0"/>
              <a:t>Click to edit Master text styles</a:t>
            </a:r>
          </a:p>
        </p:txBody>
      </p:sp>
    </p:spTree>
    <p:extLst>
      <p:ext uri="{BB962C8B-B14F-4D97-AF65-F5344CB8AC3E}">
        <p14:creationId xmlns:p14="http://schemas.microsoft.com/office/powerpoint/2010/main" val="88404168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8" y="1218558"/>
            <a:ext cx="4572000" cy="4557415"/>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721290481"/>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815658531"/>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52522090"/>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022854769"/>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984096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61465622"/>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4570413"/>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587130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49"/>
            <a:ext cx="11887200" cy="5483225"/>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2546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73050" y="6079032"/>
            <a:ext cx="11888787" cy="618631"/>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a:t>
            </a:r>
            <a:r>
              <a:rPr lang="en-US" sz="700" dirty="0" smtClean="0">
                <a:gradFill>
                  <a:gsLst>
                    <a:gs pos="0">
                      <a:srgbClr val="FFFFFF"/>
                    </a:gs>
                    <a:gs pos="100000">
                      <a:srgbClr val="FFFFFF"/>
                    </a:gs>
                  </a:gsLst>
                  <a:lin ang="5400000" scaled="0"/>
                </a:gradFill>
                <a:cs typeface="Segoe UI" pitchFamily="34" charset="0"/>
              </a:rPr>
              <a:t>. Because </a:t>
            </a:r>
            <a:r>
              <a:rPr lang="en-US" sz="700" dirty="0">
                <a:gradFill>
                  <a:gsLst>
                    <a:gs pos="0">
                      <a:srgbClr val="FFFFFF"/>
                    </a:gs>
                    <a:gs pos="100000">
                      <a:srgbClr val="FFFFFF"/>
                    </a:gs>
                  </a:gsLst>
                  <a:lin ang="5400000" scaled="0"/>
                </a:gradFill>
                <a:cs typeface="Segoe UI" pitchFamily="34" charset="0"/>
              </a:rPr>
              <a:t>Microsoft must respond to changing market conditions, it should not be interpreted to be a commitment on the part of Microsoft, and Microsoft cannot guarantee the accuracy of any information provided after the date of this presentation</a:t>
            </a:r>
            <a:r>
              <a:rPr lang="en-US" sz="700" dirty="0" smtClean="0">
                <a:gradFill>
                  <a:gsLst>
                    <a:gs pos="0">
                      <a:srgbClr val="FFFFFF"/>
                    </a:gs>
                    <a:gs pos="100000">
                      <a:srgbClr val="FFFFFF"/>
                    </a:gs>
                  </a:gsLst>
                  <a:lin ang="5400000" scaled="0"/>
                </a:gradFill>
                <a:cs typeface="Segoe UI" pitchFamily="34" charset="0"/>
              </a:rPr>
              <a:t>. MICROSOFT </a:t>
            </a:r>
            <a:r>
              <a:rPr lang="en-US" sz="700" dirty="0">
                <a:gradFill>
                  <a:gsLst>
                    <a:gs pos="0">
                      <a:srgbClr val="FFFFFF"/>
                    </a:gs>
                    <a:gs pos="100000">
                      <a:srgbClr val="FFFFFF"/>
                    </a:gs>
                  </a:gsLst>
                  <a:lin ang="5400000" scaled="0"/>
                </a:gradFill>
                <a:cs typeface="Segoe UI" pitchFamily="34" charset="0"/>
              </a:rPr>
              <a:t>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7118047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74639" y="1211263"/>
            <a:ext cx="4586632" cy="4572000"/>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248654" tIns="0" rIns="248654" bIns="0" numCol="1" anchor="ctr" anchorCtr="0" compatLnSpc="1">
            <a:prstTxWarp prst="textNoShape">
              <a:avLst/>
            </a:prstTxWarp>
            <a:noAutofit/>
          </a:bodyPr>
          <a:lstStyle>
            <a:lvl1pPr>
              <a:lnSpc>
                <a:spcPct val="95000"/>
              </a:lnSpc>
              <a:defRPr lang="en-US" sz="4400" kern="1200" dirty="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
        <p:nvSpPr>
          <p:cNvPr id="6" name="Text Placeholder 8"/>
          <p:cNvSpPr>
            <a:spLocks noGrp="1"/>
          </p:cNvSpPr>
          <p:nvPr>
            <p:ph type="body" sz="quarter" idx="16" hasCustomPrompt="1"/>
          </p:nvPr>
        </p:nvSpPr>
        <p:spPr>
          <a:xfrm>
            <a:off x="274641" y="296864"/>
            <a:ext cx="11887199" cy="914400"/>
          </a:xfrm>
        </p:spPr>
        <p:txBody>
          <a:bodyPr vert="horz" lIns="182880" tIns="45720" rIns="182880" bIns="45720" rtlCol="0" anchor="t">
            <a:noAutofit/>
          </a:bodyPr>
          <a:lstStyle>
            <a:lvl1pPr>
              <a:defRPr lang="en-US" sz="4800" dirty="0" smtClean="0">
                <a:ea typeface="+mj-ea"/>
                <a:cs typeface="+mj-cs"/>
              </a:defRPr>
            </a:lvl1pPr>
          </a:lstStyle>
          <a:p>
            <a:pPr lvl="0">
              <a:spcBef>
                <a:spcPct val="0"/>
              </a:spcBef>
            </a:pPr>
            <a:r>
              <a:rPr lang="en-US" dirty="0" smtClean="0"/>
              <a:t>Click to edit master text styles</a:t>
            </a:r>
          </a:p>
        </p:txBody>
      </p:sp>
    </p:spTree>
    <p:extLst>
      <p:ext uri="{BB962C8B-B14F-4D97-AF65-F5344CB8AC3E}">
        <p14:creationId xmlns:p14="http://schemas.microsoft.com/office/powerpoint/2010/main" val="1161544685"/>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3" name="Picture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06669" y="272791"/>
            <a:ext cx="1905266" cy="809738"/>
          </a:xfrm>
          <a:prstGeom prst="rect">
            <a:avLst/>
          </a:prstGeom>
        </p:spPr>
      </p:pic>
    </p:spTree>
    <p:extLst>
      <p:ext uri="{BB962C8B-B14F-4D97-AF65-F5344CB8AC3E}">
        <p14:creationId xmlns:p14="http://schemas.microsoft.com/office/powerpoint/2010/main" val="167307987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Ref idx="1002">
        <a:schemeClr val="bg1"/>
      </p:bgRef>
    </p:bg>
    <p:spTree>
      <p:nvGrpSpPr>
        <p:cNvPr id="1" name=""/>
        <p:cNvGrpSpPr/>
        <p:nvPr/>
      </p:nvGrpSpPr>
      <p:grpSpPr>
        <a:xfrm>
          <a:off x="0" y="0"/>
          <a:ext cx="0" cy="0"/>
          <a:chOff x="0" y="0"/>
          <a:chExt cx="0" cy="0"/>
        </a:xfrm>
      </p:grpSpPr>
      <p:pic>
        <p:nvPicPr>
          <p:cNvPr id="5126" name="Picture 6" descr="http://ak1.picdn.net/shutterstock/videos/5957933/preview/stock-footage-tel-aviv-aerial-view-time-lapse-from-night-to-day.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7462" y="0"/>
            <a:ext cx="12468578" cy="7013575"/>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a:spLocks noGrp="1"/>
          </p:cNvSpPr>
          <p:nvPr>
            <p:ph type="title" hasCustomPrompt="1"/>
          </p:nvPr>
        </p:nvSpPr>
        <p:spPr bwMode="ltGray">
          <a:xfrm>
            <a:off x="273050" y="2125662"/>
            <a:ext cx="6402388"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400800"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smtClean="0"/>
              <a:t>Speaker Name</a:t>
            </a:r>
            <a:endParaRPr lang="en-US" dirty="0"/>
          </a:p>
        </p:txBody>
      </p:sp>
    </p:spTree>
    <p:extLst>
      <p:ext uri="{BB962C8B-B14F-4D97-AF65-F5344CB8AC3E}">
        <p14:creationId xmlns:p14="http://schemas.microsoft.com/office/powerpoint/2010/main" val="13253145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rgbClr val="002050"/>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11"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74108" y="448802"/>
            <a:ext cx="2965328" cy="1283012"/>
          </a:xfrm>
          <a:prstGeom prst="rect">
            <a:avLst/>
          </a:prstGeom>
        </p:spPr>
      </p:pic>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spTree>
    <p:extLst>
      <p:ext uri="{BB962C8B-B14F-4D97-AF65-F5344CB8AC3E}">
        <p14:creationId xmlns:p14="http://schemas.microsoft.com/office/powerpoint/2010/main" val="22770256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8229600" cy="3657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pic>
        <p:nvPicPr>
          <p:cNvPr id="10" name="TechEd 2014 logo white"/>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74108" y="448802"/>
            <a:ext cx="2965328" cy="1283012"/>
          </a:xfrm>
          <a:prstGeom prst="rect">
            <a:avLst/>
          </a:prstGeom>
        </p:spPr>
      </p:pic>
    </p:spTree>
    <p:extLst>
      <p:ext uri="{BB962C8B-B14F-4D97-AF65-F5344CB8AC3E}">
        <p14:creationId xmlns:p14="http://schemas.microsoft.com/office/powerpoint/2010/main" val="17788444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35077558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3"/>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smtClean="0"/>
              <a:t>Video title</a:t>
            </a:r>
            <a:endParaRPr lang="en-US" dirty="0"/>
          </a:p>
        </p:txBody>
      </p:sp>
      <p:pic>
        <p:nvPicPr>
          <p:cNvPr id="5"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18914415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smtClean="0"/>
              <a:t>Section title</a:t>
            </a:r>
            <a:endParaRPr lang="en-US" dirty="0"/>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3133011890"/>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12959199"/>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3912322430"/>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pic>
        <p:nvPicPr>
          <p:cNvPr id="4"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2"/>
            <a:ext cx="2965328" cy="1283012"/>
          </a:xfrm>
          <a:prstGeom prst="rect">
            <a:avLst/>
          </a:prstGeom>
        </p:spPr>
      </p:pic>
    </p:spTree>
    <p:extLst>
      <p:ext uri="{BB962C8B-B14F-4D97-AF65-F5344CB8AC3E}">
        <p14:creationId xmlns:p14="http://schemas.microsoft.com/office/powerpoint/2010/main" val="1868743306"/>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5761040" y="3040063"/>
            <a:ext cx="6400801" cy="914400"/>
          </a:xfrm>
        </p:spPr>
        <p:txBody>
          <a:bodyPr vert="horz" wrap="square" lIns="182880" tIns="146304" rIns="182880" bIns="146304" rtlCol="0" anchor="ctr">
            <a:noAutofit/>
          </a:bodyPr>
          <a:lstStyle>
            <a:lvl1pPr>
              <a:defRPr lang="en-US" sz="3600" kern="1200" dirty="0" smtClean="0">
                <a:gradFill>
                  <a:gsLst>
                    <a:gs pos="0">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smtClean="0"/>
              <a:t>Click to edit Master text styles</a:t>
            </a:r>
          </a:p>
        </p:txBody>
      </p:sp>
      <p:sp>
        <p:nvSpPr>
          <p:cNvPr id="7" name="Picture Placeholder 12"/>
          <p:cNvSpPr>
            <a:spLocks noGrp="1"/>
          </p:cNvSpPr>
          <p:nvPr>
            <p:ph type="pic" sz="quarter" idx="16"/>
          </p:nvPr>
        </p:nvSpPr>
        <p:spPr>
          <a:xfrm>
            <a:off x="274638" y="1211266"/>
            <a:ext cx="4572000" cy="4557415"/>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667604029"/>
      </p:ext>
    </p:extLst>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45255793"/>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88438243"/>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75877043"/>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13869">
                      <a:schemeClr val="tx2"/>
                    </a:gs>
                    <a:gs pos="42000">
                      <a:schemeClr val="tx2"/>
                    </a:gs>
                  </a:gsLst>
                  <a:lin ang="5400000" scaled="0"/>
                </a:gradFill>
              </a:defRPr>
            </a:lvl1pPr>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04301933"/>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06672477"/>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5109">
                      <a:schemeClr val="tx2"/>
                    </a:gs>
                    <a:gs pos="25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4"/>
              </a:spcBef>
              <a:buClr>
                <a:schemeClr val="tx1"/>
              </a:buClr>
              <a:buFont typeface="Wingdings" pitchFamily="2" charset="2"/>
              <a:buNone/>
              <a:defRPr sz="3600">
                <a:gradFill>
                  <a:gsLst>
                    <a:gs pos="100000">
                      <a:schemeClr val="tx2"/>
                    </a:gs>
                    <a:gs pos="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28491075"/>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8923052"/>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2"/>
              </a:buClr>
              <a:buFontTx/>
              <a:buBlip>
                <a:blip r:embed="rId2"/>
              </a:buBlip>
              <a:defRPr sz="3600">
                <a:gradFill>
                  <a:gsLst>
                    <a:gs pos="5109">
                      <a:schemeClr val="tx2"/>
                    </a:gs>
                    <a:gs pos="100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2"/>
              </a:buClr>
              <a:buFontTx/>
              <a:buBlip>
                <a:blip r:embed="rId2"/>
              </a:buBlip>
              <a:defRPr sz="3600">
                <a:gradFill>
                  <a:gsLst>
                    <a:gs pos="5109">
                      <a:schemeClr val="tx2"/>
                    </a:gs>
                    <a:gs pos="100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82332030"/>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86573417"/>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smtClean="0"/>
              <a:t>Click to edit Master title style</a:t>
            </a:r>
            <a:endParaRPr lang="en-US" dirty="0"/>
          </a:p>
        </p:txBody>
      </p:sp>
    </p:spTree>
    <p:extLst>
      <p:ext uri="{BB962C8B-B14F-4D97-AF65-F5344CB8AC3E}">
        <p14:creationId xmlns:p14="http://schemas.microsoft.com/office/powerpoint/2010/main" val="3456490592"/>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theme" Target="../theme/theme3.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theme" Target="../theme/theme4.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2" Type="http://schemas.openxmlformats.org/officeDocument/2006/relationships/slideLayout" Target="../slideLayouts/slideLayout66.xml"/><Relationship Id="rId16" Type="http://schemas.openxmlformats.org/officeDocument/2006/relationships/theme" Target="../theme/theme5.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92.xml"/><Relationship Id="rId18" Type="http://schemas.openxmlformats.org/officeDocument/2006/relationships/slideLayout" Target="../slideLayouts/slideLayout97.xml"/><Relationship Id="rId26" Type="http://schemas.openxmlformats.org/officeDocument/2006/relationships/slideLayout" Target="../slideLayouts/slideLayout105.xml"/><Relationship Id="rId21" Type="http://schemas.openxmlformats.org/officeDocument/2006/relationships/slideLayout" Target="../slideLayouts/slideLayout100.xml"/><Relationship Id="rId34" Type="http://schemas.openxmlformats.org/officeDocument/2006/relationships/slideLayout" Target="../slideLayouts/slideLayout113.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25" Type="http://schemas.openxmlformats.org/officeDocument/2006/relationships/slideLayout" Target="../slideLayouts/slideLayout104.xml"/><Relationship Id="rId33" Type="http://schemas.openxmlformats.org/officeDocument/2006/relationships/slideLayout" Target="../slideLayouts/slideLayout112.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20" Type="http://schemas.openxmlformats.org/officeDocument/2006/relationships/slideLayout" Target="../slideLayouts/slideLayout99.xml"/><Relationship Id="rId29" Type="http://schemas.openxmlformats.org/officeDocument/2006/relationships/slideLayout" Target="../slideLayouts/slideLayout108.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24" Type="http://schemas.openxmlformats.org/officeDocument/2006/relationships/slideLayout" Target="../slideLayouts/slideLayout103.xml"/><Relationship Id="rId32" Type="http://schemas.openxmlformats.org/officeDocument/2006/relationships/slideLayout" Target="../slideLayouts/slideLayout111.xml"/><Relationship Id="rId37" Type="http://schemas.openxmlformats.org/officeDocument/2006/relationships/image" Target="../media/image6.png"/><Relationship Id="rId5" Type="http://schemas.openxmlformats.org/officeDocument/2006/relationships/slideLayout" Target="../slideLayouts/slideLayout84.xml"/><Relationship Id="rId15" Type="http://schemas.openxmlformats.org/officeDocument/2006/relationships/slideLayout" Target="../slideLayouts/slideLayout94.xml"/><Relationship Id="rId23" Type="http://schemas.openxmlformats.org/officeDocument/2006/relationships/slideLayout" Target="../slideLayouts/slideLayout102.xml"/><Relationship Id="rId28" Type="http://schemas.openxmlformats.org/officeDocument/2006/relationships/slideLayout" Target="../slideLayouts/slideLayout107.xml"/><Relationship Id="rId36" Type="http://schemas.openxmlformats.org/officeDocument/2006/relationships/image" Target="../media/image5.png"/><Relationship Id="rId10" Type="http://schemas.openxmlformats.org/officeDocument/2006/relationships/slideLayout" Target="../slideLayouts/slideLayout89.xml"/><Relationship Id="rId19" Type="http://schemas.openxmlformats.org/officeDocument/2006/relationships/slideLayout" Target="../slideLayouts/slideLayout98.xml"/><Relationship Id="rId31" Type="http://schemas.openxmlformats.org/officeDocument/2006/relationships/slideLayout" Target="../slideLayouts/slideLayout110.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 Id="rId22" Type="http://schemas.openxmlformats.org/officeDocument/2006/relationships/slideLayout" Target="../slideLayouts/slideLayout101.xml"/><Relationship Id="rId27" Type="http://schemas.openxmlformats.org/officeDocument/2006/relationships/slideLayout" Target="../slideLayouts/slideLayout106.xml"/><Relationship Id="rId30" Type="http://schemas.openxmlformats.org/officeDocument/2006/relationships/slideLayout" Target="../slideLayouts/slideLayout109.xml"/><Relationship Id="rId35" Type="http://schemas.openxmlformats.org/officeDocument/2006/relationships/theme" Target="../theme/theme6.xml"/><Relationship Id="rId8" Type="http://schemas.openxmlformats.org/officeDocument/2006/relationships/slideLayout" Target="../slideLayouts/slideLayout87.xml"/><Relationship Id="rId3" Type="http://schemas.openxmlformats.org/officeDocument/2006/relationships/slideLayout" Target="../slideLayouts/slideLayout8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4264522774"/>
      </p:ext>
    </p:extLst>
  </p:cSld>
  <p:clrMap bg1="dk1" tx1="lt1" bg2="dk2" tx2="lt2" accent1="accent1" accent2="accent2" accent3="accent3" accent4="accent4" accent5="accent5" accent6="accent6" hlink="hlink" folHlink="folHlink"/>
  <p:sldLayoutIdLst>
    <p:sldLayoutId id="2147484182" r:id="rId1"/>
    <p:sldLayoutId id="2147484244" r:id="rId2"/>
    <p:sldLayoutId id="2147484183" r:id="rId3"/>
    <p:sldLayoutId id="2147484184" r:id="rId4"/>
    <p:sldLayoutId id="2147484245" r:id="rId5"/>
    <p:sldLayoutId id="2147484185" r:id="rId6"/>
    <p:sldLayoutId id="2147484186" r:id="rId7"/>
    <p:sldLayoutId id="2147484187" r:id="rId8"/>
    <p:sldLayoutId id="2147484191" r:id="rId9"/>
    <p:sldLayoutId id="2147484188" r:id="rId10"/>
    <p:sldLayoutId id="2147484196" r:id="rId11"/>
    <p:sldLayoutId id="2147484189" r:id="rId12"/>
    <p:sldLayoutId id="2147484217" r:id="rId13"/>
    <p:sldLayoutId id="2147484218" r:id="rId14"/>
    <p:sldLayoutId id="2147484198"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1061612350"/>
      </p:ext>
    </p:extLst>
  </p:cSld>
  <p:clrMap bg1="lt1" tx1="dk1" bg2="lt2" tx2="dk2" accent1="accent1" accent2="accent2" accent3="accent3" accent4="accent4" accent5="accent5" accent6="accent6" hlink="hlink" folHlink="folHlink"/>
  <p:sldLayoutIdLst>
    <p:sldLayoutId id="2147484291" r:id="rId1"/>
    <p:sldLayoutId id="2147484292" r:id="rId2"/>
    <p:sldLayoutId id="2147484293" r:id="rId3"/>
    <p:sldLayoutId id="2147484294" r:id="rId4"/>
    <p:sldLayoutId id="2147484295" r:id="rId5"/>
    <p:sldLayoutId id="2147484296" r:id="rId6"/>
    <p:sldLayoutId id="2147484297" r:id="rId7"/>
    <p:sldLayoutId id="2147484298" r:id="rId8"/>
    <p:sldLayoutId id="2147484299" r:id="rId9"/>
    <p:sldLayoutId id="2147484300" r:id="rId10"/>
    <p:sldLayoutId id="2147484301" r:id="rId11"/>
    <p:sldLayoutId id="2147484302" r:id="rId12"/>
    <p:sldLayoutId id="2147484309" r:id="rId13"/>
    <p:sldLayoutId id="2147484310" r:id="rId14"/>
    <p:sldLayoutId id="2147484321" r:id="rId15"/>
    <p:sldLayoutId id="2147484311" r:id="rId16"/>
  </p:sldLayoutIdLst>
  <p:txStyles>
    <p:titleStyle>
      <a:lvl1pPr algn="l" defTabSz="914166" rtl="0" eaLnBrk="1" latinLnBrk="0" hangingPunct="1">
        <a:spcBef>
          <a:spcPct val="0"/>
        </a:spcBef>
        <a:buNone/>
        <a:defRPr sz="4800" kern="1200">
          <a:gradFill>
            <a:gsLst>
              <a:gs pos="0">
                <a:srgbClr val="505050"/>
              </a:gs>
              <a:gs pos="100000">
                <a:srgbClr val="505050"/>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rgbClr val="505050"/>
              </a:gs>
              <a:gs pos="100000">
                <a:srgbClr val="505050"/>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rgbClr val="505050"/>
              </a:gs>
              <a:gs pos="100000">
                <a:srgbClr val="505050"/>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rgbClr val="505050"/>
              </a:gs>
              <a:gs pos="100000">
                <a:srgbClr val="505050"/>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rgbClr val="505050"/>
              </a:gs>
              <a:gs pos="100000">
                <a:srgbClr val="505050"/>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rgbClr val="505050"/>
              </a:gs>
              <a:gs pos="100000">
                <a:srgbClr val="505050"/>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764641861"/>
      </p:ext>
    </p:extLst>
  </p:cSld>
  <p:clrMap bg1="dk1" tx1="lt1" bg2="dk2" tx2="lt2" accent1="accent1" accent2="accent2" accent3="accent3" accent4="accent4" accent5="accent5" accent6="accent6" hlink="hlink" folHlink="folHlink"/>
  <p:sldLayoutIdLst>
    <p:sldLayoutId id="2147484269" r:id="rId1"/>
    <p:sldLayoutId id="2147484270" r:id="rId2"/>
    <p:sldLayoutId id="2147484271" r:id="rId3"/>
    <p:sldLayoutId id="2147484272" r:id="rId4"/>
    <p:sldLayoutId id="2147484328" r:id="rId5"/>
    <p:sldLayoutId id="2147484320"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7" r:id="rId15"/>
    <p:sldLayoutId id="2147484288" r:id="rId16"/>
    <p:sldLayoutId id="2147484289" r:id="rId17"/>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96111433"/>
      </p:ext>
    </p:extLst>
  </p:cSld>
  <p:clrMap bg1="dk1" tx1="lt1" bg2="dk2" tx2="lt2" accent1="accent1" accent2="accent2" accent3="accent3" accent4="accent4" accent5="accent5" accent6="accent6" hlink="hlink" folHlink="folHlink"/>
  <p:sldLayoutIdLst>
    <p:sldLayoutId id="2147484247" r:id="rId1"/>
    <p:sldLayoutId id="2147484248" r:id="rId2"/>
    <p:sldLayoutId id="2147484249" r:id="rId3"/>
    <p:sldLayoutId id="2147484250" r:id="rId4"/>
    <p:sldLayoutId id="2147484329" r:id="rId5"/>
    <p:sldLayoutId id="2147484251" r:id="rId6"/>
    <p:sldLayoutId id="2147484252" r:id="rId7"/>
    <p:sldLayoutId id="2147484253" r:id="rId8"/>
    <p:sldLayoutId id="2147484254" r:id="rId9"/>
    <p:sldLayoutId id="2147484255" r:id="rId10"/>
    <p:sldLayoutId id="2147484256" r:id="rId11"/>
    <p:sldLayoutId id="2147484257" r:id="rId12"/>
    <p:sldLayoutId id="2147484258" r:id="rId13"/>
    <p:sldLayoutId id="2147484265" r:id="rId14"/>
    <p:sldLayoutId id="2147484266" r:id="rId15"/>
    <p:sldLayoutId id="2147484267" r:id="rId16"/>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74638" y="1211263"/>
            <a:ext cx="11887200" cy="5486402"/>
          </a:xfrm>
          <a:prstGeom prst="rect">
            <a:avLst/>
          </a:prstGeom>
        </p:spPr>
        <p:txBody>
          <a:bodyPr vert="horz" lIns="182880" tIns="146304" rIns="182880" bIns="146304"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8"/>
          <p:cNvSpPr>
            <a:spLocks noGrp="1"/>
          </p:cNvSpPr>
          <p:nvPr>
            <p:ph type="title"/>
          </p:nvPr>
        </p:nvSpPr>
        <p:spPr>
          <a:xfrm>
            <a:off x="274638" y="298450"/>
            <a:ext cx="11887199" cy="912813"/>
          </a:xfrm>
          <a:prstGeom prst="rect">
            <a:avLst/>
          </a:prstGeom>
        </p:spPr>
        <p:txBody>
          <a:bodyPr vert="horz" lIns="182880" tIns="45720" rIns="182880" bIns="4572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1607816293"/>
      </p:ext>
    </p:extLst>
  </p:cSld>
  <p:clrMap bg1="dk1" tx1="lt1" bg2="dk2" tx2="lt2" accent1="accent1" accent2="accent2" accent3="accent3" accent4="accent4" accent5="accent5" accent6="accent6" hlink="hlink" folHlink="folHlink"/>
  <p:sldLayoutIdLst>
    <p:sldLayoutId id="2147484331" r:id="rId1"/>
    <p:sldLayoutId id="2147484332" r:id="rId2"/>
    <p:sldLayoutId id="2147484333" r:id="rId3"/>
    <p:sldLayoutId id="2147484334" r:id="rId4"/>
    <p:sldLayoutId id="2147484335" r:id="rId5"/>
    <p:sldLayoutId id="2147484336" r:id="rId6"/>
    <p:sldLayoutId id="2147484337" r:id="rId7"/>
    <p:sldLayoutId id="2147484338" r:id="rId8"/>
    <p:sldLayoutId id="2147484339" r:id="rId9"/>
    <p:sldLayoutId id="2147484340" r:id="rId10"/>
    <p:sldLayoutId id="2147484341" r:id="rId11"/>
    <p:sldLayoutId id="2147484342" r:id="rId12"/>
    <p:sldLayoutId id="2147484343" r:id="rId13"/>
    <p:sldLayoutId id="2147484344" r:id="rId14"/>
    <p:sldLayoutId id="2147484345" r:id="rId15"/>
  </p:sldLayoutIdLst>
  <p:txStyles>
    <p:titleStyle>
      <a:lvl1pPr algn="l" defTabSz="914166" rtl="0" eaLnBrk="1" latinLnBrk="0" hangingPunct="1">
        <a:spcBef>
          <a:spcPct val="0"/>
        </a:spcBef>
        <a:buNone/>
        <a:defRPr sz="4800" kern="1200">
          <a:gradFill>
            <a:gsLst>
              <a:gs pos="0">
                <a:schemeClr val="tx1"/>
              </a:gs>
              <a:gs pos="100000">
                <a:schemeClr val="tx1"/>
              </a:gs>
            </a:gsLst>
            <a:lin ang="5400000" scaled="0"/>
          </a:gradFill>
          <a:latin typeface="+mj-lt"/>
          <a:ea typeface="+mj-ea"/>
          <a:cs typeface="+mj-cs"/>
        </a:defRPr>
      </a:lvl1pPr>
    </p:titleStyle>
    <p:bodyStyle>
      <a:lvl1pPr marL="0" indent="0" algn="l" defTabSz="914166" rtl="0" eaLnBrk="1" latinLnBrk="0" hangingPunct="1">
        <a:spcBef>
          <a:spcPct val="20000"/>
        </a:spcBef>
        <a:buFont typeface="Arial" pitchFamily="34" charset="0"/>
        <a:buNone/>
        <a:defRPr sz="3600" kern="1200">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66" rtl="0" eaLnBrk="1" latinLnBrk="0" hangingPunct="1">
        <a:defRPr sz="1800" kern="1200">
          <a:solidFill>
            <a:schemeClr val="tx1"/>
          </a:solidFill>
          <a:latin typeface="+mn-lt"/>
          <a:ea typeface="+mn-ea"/>
          <a:cs typeface="+mn-cs"/>
        </a:defRPr>
      </a:lvl1pPr>
      <a:lvl2pPr marL="457082" algn="l" defTabSz="914166" rtl="0" eaLnBrk="1" latinLnBrk="0" hangingPunct="1">
        <a:defRPr sz="1800" kern="1200">
          <a:solidFill>
            <a:schemeClr val="tx1"/>
          </a:solidFill>
          <a:latin typeface="+mn-lt"/>
          <a:ea typeface="+mn-ea"/>
          <a:cs typeface="+mn-cs"/>
        </a:defRPr>
      </a:lvl2pPr>
      <a:lvl3pPr marL="914166" algn="l" defTabSz="914166" rtl="0" eaLnBrk="1" latinLnBrk="0" hangingPunct="1">
        <a:defRPr sz="1800" kern="1200">
          <a:solidFill>
            <a:schemeClr val="tx1"/>
          </a:solidFill>
          <a:latin typeface="+mn-lt"/>
          <a:ea typeface="+mn-ea"/>
          <a:cs typeface="+mn-cs"/>
        </a:defRPr>
      </a:lvl3pPr>
      <a:lvl4pPr marL="1371249" algn="l" defTabSz="914166" rtl="0" eaLnBrk="1" latinLnBrk="0" hangingPunct="1">
        <a:defRPr sz="1800" kern="1200">
          <a:solidFill>
            <a:schemeClr val="tx1"/>
          </a:solidFill>
          <a:latin typeface="+mn-lt"/>
          <a:ea typeface="+mn-ea"/>
          <a:cs typeface="+mn-cs"/>
        </a:defRPr>
      </a:lvl4pPr>
      <a:lvl5pPr marL="1828332" algn="l" defTabSz="914166" rtl="0" eaLnBrk="1" latinLnBrk="0" hangingPunct="1">
        <a:defRPr sz="1800" kern="1200">
          <a:solidFill>
            <a:schemeClr val="tx1"/>
          </a:solidFill>
          <a:latin typeface="+mn-lt"/>
          <a:ea typeface="+mn-ea"/>
          <a:cs typeface="+mn-cs"/>
        </a:defRPr>
      </a:lvl5pPr>
      <a:lvl6pPr marL="2285415" algn="l" defTabSz="914166" rtl="0" eaLnBrk="1" latinLnBrk="0" hangingPunct="1">
        <a:defRPr sz="1800" kern="1200">
          <a:solidFill>
            <a:schemeClr val="tx1"/>
          </a:solidFill>
          <a:latin typeface="+mn-lt"/>
          <a:ea typeface="+mn-ea"/>
          <a:cs typeface="+mn-cs"/>
        </a:defRPr>
      </a:lvl6pPr>
      <a:lvl7pPr marL="2742498" algn="l" defTabSz="914166" rtl="0" eaLnBrk="1" latinLnBrk="0" hangingPunct="1">
        <a:defRPr sz="1800" kern="1200">
          <a:solidFill>
            <a:schemeClr val="tx1"/>
          </a:solidFill>
          <a:latin typeface="+mn-lt"/>
          <a:ea typeface="+mn-ea"/>
          <a:cs typeface="+mn-cs"/>
        </a:defRPr>
      </a:lvl7pPr>
      <a:lvl8pPr marL="3199581" algn="l" defTabSz="914166" rtl="0" eaLnBrk="1" latinLnBrk="0" hangingPunct="1">
        <a:defRPr sz="1800" kern="1200">
          <a:solidFill>
            <a:schemeClr val="tx1"/>
          </a:solidFill>
          <a:latin typeface="+mn-lt"/>
          <a:ea typeface="+mn-ea"/>
          <a:cs typeface="+mn-cs"/>
        </a:defRPr>
      </a:lvl8pPr>
      <a:lvl9pPr marL="3656663" algn="l" defTabSz="914166"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36"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3148589433"/>
      </p:ext>
    </p:extLst>
  </p:cSld>
  <p:clrMap bg1="dk1" tx1="lt1" bg2="dk2" tx2="lt2" accent1="accent1" accent2="accent2" accent3="accent3" accent4="accent4" accent5="accent5" accent6="accent6" hlink="hlink" folHlink="folHlink"/>
  <p:sldLayoutIdLst>
    <p:sldLayoutId id="2147484347" r:id="rId1"/>
    <p:sldLayoutId id="2147484348" r:id="rId2"/>
    <p:sldLayoutId id="2147484349" r:id="rId3"/>
    <p:sldLayoutId id="2147484350" r:id="rId4"/>
    <p:sldLayoutId id="2147484351" r:id="rId5"/>
    <p:sldLayoutId id="2147484352" r:id="rId6"/>
    <p:sldLayoutId id="2147484353" r:id="rId7"/>
    <p:sldLayoutId id="2147484354" r:id="rId8"/>
    <p:sldLayoutId id="2147484355" r:id="rId9"/>
    <p:sldLayoutId id="2147484356" r:id="rId10"/>
    <p:sldLayoutId id="2147484357" r:id="rId11"/>
    <p:sldLayoutId id="2147484358" r:id="rId12"/>
    <p:sldLayoutId id="2147484359" r:id="rId13"/>
    <p:sldLayoutId id="2147484360" r:id="rId14"/>
    <p:sldLayoutId id="2147484361" r:id="rId15"/>
    <p:sldLayoutId id="2147484362" r:id="rId16"/>
    <p:sldLayoutId id="2147484363" r:id="rId17"/>
    <p:sldLayoutId id="2147484364" r:id="rId18"/>
    <p:sldLayoutId id="2147484365" r:id="rId19"/>
    <p:sldLayoutId id="2147484366" r:id="rId20"/>
    <p:sldLayoutId id="2147484367" r:id="rId21"/>
    <p:sldLayoutId id="2147484368" r:id="rId22"/>
    <p:sldLayoutId id="2147484369" r:id="rId23"/>
    <p:sldLayoutId id="2147484370" r:id="rId24"/>
    <p:sldLayoutId id="2147484371" r:id="rId25"/>
    <p:sldLayoutId id="2147484372" r:id="rId26"/>
    <p:sldLayoutId id="2147484373" r:id="rId27"/>
    <p:sldLayoutId id="2147484374" r:id="rId28"/>
    <p:sldLayoutId id="2147484375" r:id="rId29"/>
    <p:sldLayoutId id="2147484376" r:id="rId30"/>
    <p:sldLayoutId id="2147484377" r:id="rId31"/>
    <p:sldLayoutId id="2147484378" r:id="rId32"/>
    <p:sldLayoutId id="2147484379" r:id="rId33"/>
    <p:sldLayoutId id="2147484380" r:id="rId34"/>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hyperlink" Target="https://www.youtube.com/watch?v=D7TB8b2t3QE" TargetMode="Externa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hyperlink" Target="http://www.seecontrol.com/5-internet-of-things-ted-talks/" TargetMode="External"/><Relationship Id="rId2" Type="http://schemas.openxmlformats.org/officeDocument/2006/relationships/image" Target="../media/image20.jpe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hyperlink" Target="http://appclub.im/special/book" TargetMode="Externa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youtube.com/watch?v=vkdhyHbIYEw&amp;rel=0&amp;width=800&amp;height=450&amp;autoplay=1" TargetMode="External"/><Relationship Id="rId1" Type="http://schemas.openxmlformats.org/officeDocument/2006/relationships/slideLayout" Target="../slideLayouts/slideLayout18.xml"/><Relationship Id="rId4" Type="http://schemas.openxmlformats.org/officeDocument/2006/relationships/image" Target="../media/image16.jpeg"/></Relationships>
</file>

<file path=ppt/slides/_rels/slide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FvoNQdXOuwA" TargetMode="External"/><Relationship Id="rId2" Type="http://schemas.openxmlformats.org/officeDocument/2006/relationships/hyperlink" Target="https://www.youtube.com/watch?v=EPTIXldrq3Q" TargetMode="External"/><Relationship Id="rId1" Type="http://schemas.openxmlformats.org/officeDocument/2006/relationships/slideLayout" Target="../slideLayouts/slideLayout18.xml"/><Relationship Id="rId4" Type="http://schemas.openxmlformats.org/officeDocument/2006/relationships/hyperlink" Target="http://www.intel.com/content/www/us/en/automotive/intel-automotive-drives-in-vehicle-innovation-video.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gradFill>
                  <a:gsLst>
                    <a:gs pos="0">
                      <a:schemeClr val="accent4"/>
                    </a:gs>
                    <a:gs pos="100000">
                      <a:schemeClr val="accent4"/>
                    </a:gs>
                  </a:gsLst>
                  <a:lin ang="5400000" scaled="0"/>
                </a:gradFill>
              </a:rPr>
              <a:t>Google Glass</a:t>
            </a:r>
            <a:endParaRPr lang="en-US" dirty="0"/>
          </a:p>
        </p:txBody>
      </p:sp>
      <p:sp>
        <p:nvSpPr>
          <p:cNvPr id="6" name="Text Placeholder 1"/>
          <p:cNvSpPr>
            <a:spLocks noGrp="1"/>
          </p:cNvSpPr>
          <p:nvPr>
            <p:ph type="body" sz="quarter" idx="10"/>
          </p:nvPr>
        </p:nvSpPr>
        <p:spPr>
          <a:xfrm>
            <a:off x="350837" y="1211261"/>
            <a:ext cx="3733800" cy="5257801"/>
          </a:xfrm>
        </p:spPr>
        <p:txBody>
          <a:bodyPr/>
          <a:lstStyle/>
          <a:p>
            <a:r>
              <a:rPr lang="en-US" sz="2400" dirty="0"/>
              <a:t>At Google I/O 2012, the Project Glass team took product demoing to a new level. We worked with some of the world's top athletes, combined skydiving and mountain biking, and shared the experience </a:t>
            </a:r>
            <a:r>
              <a:rPr lang="en-US" sz="2400" dirty="0" smtClean="0"/>
              <a:t>- </a:t>
            </a:r>
            <a:r>
              <a:rPr lang="en-US" sz="2400" dirty="0"/>
              <a:t>through their eyes </a:t>
            </a:r>
            <a:r>
              <a:rPr lang="en-US" sz="2400" dirty="0" smtClean="0"/>
              <a:t>- </a:t>
            </a:r>
            <a:r>
              <a:rPr lang="en-US" sz="2400" dirty="0"/>
              <a:t>with the world.</a:t>
            </a:r>
            <a:endParaRPr lang="en-US" sz="2400" dirty="0" smtClean="0">
              <a:hlinkClick r:id="rId2"/>
            </a:endParaRPr>
          </a:p>
          <a:p>
            <a:endParaRPr lang="en-US" sz="2400" dirty="0">
              <a:hlinkClick r:id="rId2"/>
            </a:endParaRPr>
          </a:p>
          <a:p>
            <a:r>
              <a:rPr lang="en-US" sz="2400" dirty="0" smtClean="0">
                <a:hlinkClick r:id="rId2"/>
              </a:rPr>
              <a:t>https</a:t>
            </a:r>
            <a:r>
              <a:rPr lang="en-US" sz="2400" dirty="0">
                <a:hlinkClick r:id="rId2"/>
              </a:rPr>
              <a:t>://</a:t>
            </a:r>
            <a:r>
              <a:rPr lang="en-US" sz="2400" dirty="0" smtClean="0">
                <a:hlinkClick r:id="rId2"/>
              </a:rPr>
              <a:t>www.youtube.com/watch?v=D7TB8b2t3QE</a:t>
            </a:r>
            <a:r>
              <a:rPr lang="en-US" sz="2400" dirty="0" smtClean="0"/>
              <a:t> </a:t>
            </a:r>
            <a:endParaRPr lang="ru-RU" sz="2400" dirty="0" smtClean="0"/>
          </a:p>
        </p:txBody>
      </p:sp>
      <p:pic>
        <p:nvPicPr>
          <p:cNvPr id="12297" name="Picture 9" descr="http://img.tedcdn.com/r/images.ted.com/images/ted/142996e7349ef0bc181e7e637d4c9f70407aea02_1600x1200.jpg?ll=1&amp;quality=89&amp;w=8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9037" y="1363662"/>
            <a:ext cx="7239000" cy="5429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76922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2" name="Picture 4" descr="http://www.lingholic.com/wp-content/uploads/2013/08/TED-logo.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63" y="-673894"/>
            <a:ext cx="3810000" cy="28575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p:txBody>
          <a:bodyPr/>
          <a:lstStyle/>
          <a:p>
            <a:endParaRPr lang="en-US" dirty="0"/>
          </a:p>
        </p:txBody>
      </p:sp>
      <p:sp>
        <p:nvSpPr>
          <p:cNvPr id="6" name="Text Placeholder 1"/>
          <p:cNvSpPr>
            <a:spLocks noGrp="1"/>
          </p:cNvSpPr>
          <p:nvPr>
            <p:ph type="body" sz="quarter" idx="10"/>
          </p:nvPr>
        </p:nvSpPr>
        <p:spPr>
          <a:xfrm>
            <a:off x="350837" y="1363661"/>
            <a:ext cx="8153400" cy="5257801"/>
          </a:xfrm>
        </p:spPr>
        <p:txBody>
          <a:bodyPr/>
          <a:lstStyle/>
          <a:p>
            <a:pPr marL="457200" indent="-457200">
              <a:buFont typeface="+mj-lt"/>
              <a:buAutoNum type="arabicPeriod"/>
            </a:pPr>
            <a:r>
              <a:rPr lang="en-US" sz="2400" dirty="0"/>
              <a:t>The Internet of Things: Dr. John Barrett at </a:t>
            </a:r>
            <a:r>
              <a:rPr lang="en-US" sz="2400" dirty="0" err="1" smtClean="0"/>
              <a:t>TEDxCIT</a:t>
            </a:r>
            <a:endParaRPr lang="en-US" sz="2400" dirty="0" smtClean="0"/>
          </a:p>
          <a:p>
            <a:pPr marL="457200" indent="-457200">
              <a:buFont typeface="+mj-lt"/>
              <a:buAutoNum type="arabicPeriod"/>
            </a:pPr>
            <a:r>
              <a:rPr lang="en-US" sz="2400" dirty="0"/>
              <a:t>The Internet of Things is Just Getting Started: Arlen Nipper at </a:t>
            </a:r>
            <a:r>
              <a:rPr lang="en-US" sz="2400" dirty="0" smtClean="0"/>
              <a:t>TED</a:t>
            </a:r>
          </a:p>
          <a:p>
            <a:pPr marL="457200" indent="-457200">
              <a:buFont typeface="+mj-lt"/>
              <a:buAutoNum type="arabicPeriod"/>
            </a:pPr>
            <a:r>
              <a:rPr lang="en-US" sz="2400" dirty="0"/>
              <a:t>Design Technology in the Internet of Things: Carla Diana at </a:t>
            </a:r>
            <a:r>
              <a:rPr lang="en-US" sz="2400" dirty="0" smtClean="0"/>
              <a:t>TED</a:t>
            </a:r>
          </a:p>
          <a:p>
            <a:pPr marL="457200" indent="-457200">
              <a:buFont typeface="+mj-lt"/>
              <a:buAutoNum type="arabicPeriod"/>
            </a:pPr>
            <a:r>
              <a:rPr lang="en-US" sz="2400" dirty="0" err="1"/>
              <a:t>TEDxKTH</a:t>
            </a:r>
            <a:r>
              <a:rPr lang="en-US" sz="2400" dirty="0"/>
              <a:t> – Kristina </a:t>
            </a:r>
            <a:r>
              <a:rPr lang="en-US" sz="2400" dirty="0" err="1"/>
              <a:t>Höök</a:t>
            </a:r>
            <a:r>
              <a:rPr lang="en-US" sz="2400" dirty="0"/>
              <a:t> – Living in an Internet of Things </a:t>
            </a:r>
            <a:r>
              <a:rPr lang="en-US" sz="2400" dirty="0" smtClean="0"/>
              <a:t>World</a:t>
            </a:r>
          </a:p>
          <a:p>
            <a:pPr marL="457200" indent="-457200">
              <a:buFont typeface="+mj-lt"/>
              <a:buAutoNum type="arabicPeriod"/>
            </a:pPr>
            <a:r>
              <a:rPr lang="en-US" sz="2400" dirty="0"/>
              <a:t>The internet of things: Lorna </a:t>
            </a:r>
            <a:r>
              <a:rPr lang="en-US" sz="2400" dirty="0" err="1"/>
              <a:t>Goulden</a:t>
            </a:r>
            <a:r>
              <a:rPr lang="en-US" sz="2400" dirty="0"/>
              <a:t> at </a:t>
            </a:r>
            <a:r>
              <a:rPr lang="en-US" sz="2400" dirty="0" err="1" smtClean="0"/>
              <a:t>TEDxAmsterdamWomen</a:t>
            </a:r>
            <a:endParaRPr lang="en-US" sz="2400" dirty="0" smtClean="0"/>
          </a:p>
          <a:p>
            <a:pPr marL="457200" indent="-457200">
              <a:buFont typeface="+mj-lt"/>
              <a:buAutoNum type="arabicPeriod"/>
            </a:pPr>
            <a:r>
              <a:rPr lang="en-US" sz="2400" dirty="0" smtClean="0"/>
              <a:t>Why Google Glass? </a:t>
            </a:r>
            <a:r>
              <a:rPr lang="en-US" sz="2200" dirty="0" smtClean="0">
                <a:hlinkClick r:id="rId3"/>
              </a:rPr>
              <a:t>http</a:t>
            </a:r>
            <a:r>
              <a:rPr lang="en-US" sz="2200" dirty="0">
                <a:hlinkClick r:id="rId3"/>
              </a:rPr>
              <a:t>://</a:t>
            </a:r>
            <a:r>
              <a:rPr lang="en-US" sz="2200" dirty="0" smtClean="0">
                <a:hlinkClick r:id="rId3"/>
              </a:rPr>
              <a:t>www.ted.com/talks/sergey_brin_why_google_glass</a:t>
            </a:r>
          </a:p>
          <a:p>
            <a:pPr marL="457200" indent="-457200">
              <a:buFont typeface="+mj-lt"/>
              <a:buAutoNum type="arabicPeriod"/>
            </a:pPr>
            <a:endParaRPr lang="en-US" sz="2200" dirty="0">
              <a:hlinkClick r:id="rId3"/>
            </a:endParaRPr>
          </a:p>
          <a:p>
            <a:r>
              <a:rPr lang="en-US" sz="2000" dirty="0">
                <a:hlinkClick r:id="rId3"/>
              </a:rPr>
              <a:t>http://www.seecontrol.com/5-internet-of-things-ted-talks/</a:t>
            </a:r>
            <a:r>
              <a:rPr lang="en-US" sz="2000" dirty="0"/>
              <a:t> </a:t>
            </a:r>
          </a:p>
          <a:p>
            <a:pPr marL="457200" indent="-457200">
              <a:buFont typeface="+mj-lt"/>
              <a:buAutoNum type="arabicPeriod"/>
            </a:pPr>
            <a:endParaRPr lang="en-US" sz="2200" dirty="0">
              <a:hlinkClick r:id="rId3"/>
            </a:endParaRPr>
          </a:p>
        </p:txBody>
      </p:sp>
    </p:spTree>
    <p:extLst>
      <p:ext uri="{BB962C8B-B14F-4D97-AF65-F5344CB8AC3E}">
        <p14:creationId xmlns:p14="http://schemas.microsoft.com/office/powerpoint/2010/main" val="22480406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ru-RU" dirty="0" smtClean="0">
                <a:gradFill>
                  <a:gsLst>
                    <a:gs pos="0">
                      <a:schemeClr val="accent4"/>
                    </a:gs>
                    <a:gs pos="100000">
                      <a:schemeClr val="accent4"/>
                    </a:gs>
                  </a:gsLst>
                  <a:lin ang="5400000" scaled="0"/>
                </a:gradFill>
              </a:rPr>
              <a:t>Когда я говорил…</a:t>
            </a:r>
            <a:endParaRPr lang="en-US" dirty="0"/>
          </a:p>
        </p:txBody>
      </p:sp>
      <p:sp>
        <p:nvSpPr>
          <p:cNvPr id="6" name="Text Placeholder 1"/>
          <p:cNvSpPr>
            <a:spLocks noGrp="1"/>
          </p:cNvSpPr>
          <p:nvPr>
            <p:ph type="body" sz="quarter" idx="10"/>
          </p:nvPr>
        </p:nvSpPr>
        <p:spPr>
          <a:xfrm>
            <a:off x="350837" y="1211261"/>
            <a:ext cx="6629400" cy="5257801"/>
          </a:xfrm>
        </p:spPr>
        <p:txBody>
          <a:bodyPr/>
          <a:lstStyle/>
          <a:p>
            <a:r>
              <a:rPr lang="ru-RU" sz="2400" dirty="0"/>
              <a:t>Книга представляет собой сборник статей автора, имеющего обширный опыт не только в научной сфере, но и в практической ИТ-деятельности. Несмотря на то что сборник составили лишь некоторые из более чем тысячи написанных </a:t>
            </a:r>
            <a:r>
              <a:rPr lang="ru-RU" sz="2400" dirty="0" smtClean="0"/>
              <a:t>в </a:t>
            </a:r>
            <a:r>
              <a:rPr lang="ru-RU" sz="2400" dirty="0"/>
              <a:t>разное время и на разную тематику статей, книга смотрится единым организмом и читается буквально «на одном дыхании». Автор живым языком пишет о реальных вещах и жизненных ситуациях. </a:t>
            </a:r>
            <a:endParaRPr lang="en-US" sz="2400" dirty="0" smtClean="0"/>
          </a:p>
          <a:p>
            <a:endParaRPr lang="en-US" sz="2400" dirty="0"/>
          </a:p>
          <a:p>
            <a:r>
              <a:rPr lang="en-US" sz="2400" dirty="0">
                <a:hlinkClick r:id="rId2"/>
              </a:rPr>
              <a:t>http://</a:t>
            </a:r>
            <a:r>
              <a:rPr lang="en-US" sz="2400" dirty="0" smtClean="0">
                <a:hlinkClick r:id="rId2"/>
              </a:rPr>
              <a:t>appclub.im/special/book</a:t>
            </a:r>
            <a:r>
              <a:rPr lang="en-US" sz="2400" dirty="0" smtClean="0"/>
              <a:t> </a:t>
            </a:r>
            <a:endParaRPr lang="ru-RU" sz="2400" dirty="0" smtClean="0"/>
          </a:p>
        </p:txBody>
      </p:sp>
      <p:pic>
        <p:nvPicPr>
          <p:cNvPr id="12295" name="Picture 7" descr="http://appclub.im/Images/book.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2637" y="1820862"/>
            <a:ext cx="4867275" cy="3295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12219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z="7200" dirty="0" smtClean="0"/>
              <a:t>Интернет вещей</a:t>
            </a:r>
            <a:endParaRPr lang="en-US" sz="7200" dirty="0"/>
          </a:p>
        </p:txBody>
      </p:sp>
      <p:sp>
        <p:nvSpPr>
          <p:cNvPr id="3" name="Rectangle 2"/>
          <p:cNvSpPr/>
          <p:nvPr/>
        </p:nvSpPr>
        <p:spPr>
          <a:xfrm>
            <a:off x="427037" y="3725862"/>
            <a:ext cx="7543800" cy="954107"/>
          </a:xfrm>
          <a:prstGeom prst="rect">
            <a:avLst/>
          </a:prstGeom>
        </p:spPr>
        <p:txBody>
          <a:bodyPr wrap="square">
            <a:spAutoFit/>
          </a:bodyPr>
          <a:lstStyle/>
          <a:p>
            <a:r>
              <a:rPr lang="ru-RU" sz="3600" dirty="0">
                <a:solidFill>
                  <a:srgbClr val="FFFFFF"/>
                </a:solidFill>
                <a:latin typeface="+mj-lt"/>
              </a:rPr>
              <a:t>Александр </a:t>
            </a:r>
            <a:r>
              <a:rPr lang="ru-RU" sz="3600" dirty="0" err="1" smtClean="0">
                <a:solidFill>
                  <a:srgbClr val="FFFFFF"/>
                </a:solidFill>
                <a:latin typeface="+mj-lt"/>
              </a:rPr>
              <a:t>Краковецкий</a:t>
            </a:r>
            <a:endParaRPr lang="en-US" sz="3600" dirty="0" smtClean="0">
              <a:solidFill>
                <a:srgbClr val="FFFFFF"/>
              </a:solidFill>
              <a:latin typeface="+mj-lt"/>
            </a:endParaRPr>
          </a:p>
          <a:p>
            <a:r>
              <a:rPr lang="en-US" sz="2000" dirty="0" smtClean="0">
                <a:solidFill>
                  <a:srgbClr val="FFFFFF"/>
                </a:solidFill>
                <a:latin typeface="+mj-lt"/>
              </a:rPr>
              <a:t>CEO, DevRain Solutions, @</a:t>
            </a:r>
            <a:r>
              <a:rPr lang="en-US" sz="2000" dirty="0" err="1" smtClean="0">
                <a:solidFill>
                  <a:srgbClr val="FFFFFF"/>
                </a:solidFill>
                <a:latin typeface="+mj-lt"/>
              </a:rPr>
              <a:t>msugvnua</a:t>
            </a:r>
            <a:endParaRPr lang="en-US" sz="2000" dirty="0" smtClean="0">
              <a:solidFill>
                <a:srgbClr val="FFFFFF"/>
              </a:solidFill>
              <a:latin typeface="+mj-lt"/>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9637" y="5859462"/>
            <a:ext cx="2116884" cy="778985"/>
          </a:xfrm>
          <a:prstGeom prst="rect">
            <a:avLst/>
          </a:prstGeom>
        </p:spPr>
      </p:pic>
    </p:spTree>
    <p:extLst>
      <p:ext uri="{BB962C8B-B14F-4D97-AF65-F5344CB8AC3E}">
        <p14:creationId xmlns:p14="http://schemas.microsoft.com/office/powerpoint/2010/main" val="22274142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ru-RU" dirty="0" smtClean="0">
                <a:gradFill>
                  <a:gsLst>
                    <a:gs pos="0">
                      <a:schemeClr val="accent4"/>
                    </a:gs>
                    <a:gs pos="100000">
                      <a:schemeClr val="accent4"/>
                    </a:gs>
                  </a:gsLst>
                  <a:lin ang="5400000" scaled="0"/>
                </a:gradFill>
              </a:rPr>
              <a:t>Интернет вещей</a:t>
            </a:r>
            <a:endParaRPr lang="en-US" dirty="0"/>
          </a:p>
        </p:txBody>
      </p:sp>
      <p:sp>
        <p:nvSpPr>
          <p:cNvPr id="6" name="Text Placeholder 1"/>
          <p:cNvSpPr>
            <a:spLocks noGrp="1"/>
          </p:cNvSpPr>
          <p:nvPr>
            <p:ph type="body" sz="quarter" idx="10"/>
          </p:nvPr>
        </p:nvSpPr>
        <p:spPr>
          <a:xfrm>
            <a:off x="427039" y="1211261"/>
            <a:ext cx="11277598" cy="5257801"/>
          </a:xfrm>
        </p:spPr>
        <p:txBody>
          <a:bodyPr/>
          <a:lstStyle/>
          <a:p>
            <a:endParaRPr lang="ru-RU" sz="2800" dirty="0" smtClean="0"/>
          </a:p>
          <a:p>
            <a:endParaRPr lang="ru-RU" sz="2800" dirty="0"/>
          </a:p>
          <a:p>
            <a:endParaRPr lang="ru-RU" sz="2800" dirty="0" smtClean="0"/>
          </a:p>
          <a:p>
            <a:r>
              <a:rPr lang="ru-RU" sz="2800" dirty="0" smtClean="0"/>
              <a:t>Термином </a:t>
            </a:r>
            <a:r>
              <a:rPr lang="ru-RU" sz="2800" dirty="0" err="1"/>
              <a:t>Internet</a:t>
            </a:r>
            <a:r>
              <a:rPr lang="ru-RU" sz="2800" dirty="0"/>
              <a:t> </a:t>
            </a:r>
            <a:r>
              <a:rPr lang="ru-RU" sz="2800" dirty="0" err="1"/>
              <a:t>of</a:t>
            </a:r>
            <a:r>
              <a:rPr lang="ru-RU" sz="2800" dirty="0"/>
              <a:t> </a:t>
            </a:r>
            <a:r>
              <a:rPr lang="ru-RU" sz="2800" dirty="0" err="1"/>
              <a:t>things</a:t>
            </a:r>
            <a:r>
              <a:rPr lang="ru-RU" sz="2800" dirty="0"/>
              <a:t> немецкий футурист Кевин </a:t>
            </a:r>
            <a:r>
              <a:rPr lang="ru-RU" sz="2800" dirty="0" err="1"/>
              <a:t>Эштон</a:t>
            </a:r>
            <a:r>
              <a:rPr lang="ru-RU" sz="2800" dirty="0"/>
              <a:t> предрек начало эры бытовых приборов, подключенных и управляемых через интернет. То, что тостеры, холодильники, кондиционеры будут передавать владельцу информацию о себе, еще в 1999 году выглядело смелым прогнозом фантаста.</a:t>
            </a:r>
            <a:endParaRPr lang="ru-RU" sz="2800" dirty="0" smtClean="0"/>
          </a:p>
        </p:txBody>
      </p:sp>
    </p:spTree>
    <p:extLst>
      <p:ext uri="{BB962C8B-B14F-4D97-AF65-F5344CB8AC3E}">
        <p14:creationId xmlns:p14="http://schemas.microsoft.com/office/powerpoint/2010/main" val="12154401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ru-RU" dirty="0" smtClean="0">
                <a:gradFill>
                  <a:gsLst>
                    <a:gs pos="0">
                      <a:schemeClr val="accent4"/>
                    </a:gs>
                    <a:gs pos="100000">
                      <a:schemeClr val="accent4"/>
                    </a:gs>
                  </a:gsLst>
                  <a:lin ang="5400000" scaled="0"/>
                </a:gradFill>
              </a:rPr>
              <a:t>Умный дом</a:t>
            </a:r>
            <a:endParaRPr lang="en-US" dirty="0"/>
          </a:p>
        </p:txBody>
      </p:sp>
      <p:sp>
        <p:nvSpPr>
          <p:cNvPr id="6" name="Text Placeholder 1"/>
          <p:cNvSpPr>
            <a:spLocks noGrp="1"/>
          </p:cNvSpPr>
          <p:nvPr>
            <p:ph type="body" sz="quarter" idx="10"/>
          </p:nvPr>
        </p:nvSpPr>
        <p:spPr>
          <a:xfrm>
            <a:off x="350837" y="1211261"/>
            <a:ext cx="6629400" cy="5257801"/>
          </a:xfrm>
        </p:spPr>
        <p:txBody>
          <a:bodyPr/>
          <a:lstStyle/>
          <a:p>
            <a:r>
              <a:rPr lang="ru-RU" sz="2400" dirty="0" smtClean="0"/>
              <a:t>Вы </a:t>
            </a:r>
            <a:r>
              <a:rPr lang="ru-RU" sz="2400" dirty="0"/>
              <a:t>постоянно забываете выключать свет, не помните, выдернули ли из розетки </a:t>
            </a:r>
            <a:r>
              <a:rPr lang="ru-RU" sz="2400" dirty="0" smtClean="0"/>
              <a:t>утюг</a:t>
            </a:r>
            <a:r>
              <a:rPr lang="ru-RU" sz="2400" dirty="0"/>
              <a:t>?</a:t>
            </a:r>
            <a:endParaRPr lang="ru-RU" sz="2400" dirty="0" smtClean="0"/>
          </a:p>
          <a:p>
            <a:endParaRPr lang="ru-RU" sz="2400" dirty="0" smtClean="0"/>
          </a:p>
          <a:p>
            <a:r>
              <a:rPr lang="en-US" sz="2400" dirty="0" err="1" smtClean="0"/>
              <a:t>WeMo</a:t>
            </a:r>
            <a:r>
              <a:rPr lang="en-US" sz="2400" dirty="0" smtClean="0"/>
              <a:t> </a:t>
            </a:r>
            <a:r>
              <a:rPr lang="ru-RU" sz="2400" dirty="0" err="1" smtClean="0"/>
              <a:t>Switch</a:t>
            </a:r>
            <a:r>
              <a:rPr lang="ru-RU" sz="2400" dirty="0" smtClean="0"/>
              <a:t> способно </a:t>
            </a:r>
            <a:r>
              <a:rPr lang="ru-RU" sz="2400" dirty="0"/>
              <a:t>отключить все или только </a:t>
            </a:r>
            <a:r>
              <a:rPr lang="ru-RU" sz="2400" dirty="0" smtClean="0"/>
              <a:t>некоторые </a:t>
            </a:r>
            <a:r>
              <a:rPr lang="ru-RU" sz="2400" dirty="0"/>
              <a:t>электроприборы в доме по сигналу смартфона. </a:t>
            </a:r>
            <a:endParaRPr lang="en-US" sz="2400" dirty="0" smtClean="0"/>
          </a:p>
          <a:p>
            <a:endParaRPr lang="en-US" sz="2400" dirty="0"/>
          </a:p>
          <a:p>
            <a:r>
              <a:rPr lang="en-US" sz="2400" dirty="0">
                <a:hlinkClick r:id="rId2"/>
              </a:rPr>
              <a:t>https://</a:t>
            </a:r>
            <a:r>
              <a:rPr lang="en-US" sz="2400" dirty="0" smtClean="0">
                <a:hlinkClick r:id="rId2"/>
              </a:rPr>
              <a:t>www.youtube.com/watch?v=vkdhyHbIYEw&amp;rel=0&amp;width=800&amp;height=450&amp;autoplay=1</a:t>
            </a:r>
            <a:r>
              <a:rPr lang="en-US" sz="2400" dirty="0" smtClean="0"/>
              <a:t> </a:t>
            </a:r>
            <a:endParaRPr lang="ru-RU" sz="2400" dirty="0" smtClean="0"/>
          </a:p>
        </p:txBody>
      </p:sp>
      <p:pic>
        <p:nvPicPr>
          <p:cNvPr id="14340" name="Picture 4" descr="WeMo® Switch - Hero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47074" y="46727"/>
            <a:ext cx="3543300" cy="3543300"/>
          </a:xfrm>
          <a:prstGeom prst="rect">
            <a:avLst/>
          </a:prstGeom>
          <a:noFill/>
          <a:extLst>
            <a:ext uri="{909E8E84-426E-40DD-AFC4-6F175D3DCCD1}">
              <a14:hiddenFill xmlns:a14="http://schemas.microsoft.com/office/drawing/2010/main">
                <a:solidFill>
                  <a:srgbClr val="FFFFFF"/>
                </a:solidFill>
              </a14:hiddenFill>
            </a:ext>
          </a:extLst>
        </p:spPr>
      </p:pic>
      <p:pic>
        <p:nvPicPr>
          <p:cNvPr id="14342" name="Picture 6" descr="Turn Your Electronics On or Off from Anywher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2837" y="3687762"/>
            <a:ext cx="2771775" cy="2895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63369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ru-RU" dirty="0" smtClean="0">
                <a:gradFill>
                  <a:gsLst>
                    <a:gs pos="0">
                      <a:schemeClr val="accent4"/>
                    </a:gs>
                    <a:gs pos="100000">
                      <a:schemeClr val="accent4"/>
                    </a:gs>
                  </a:gsLst>
                  <a:lin ang="5400000" scaled="0"/>
                </a:gradFill>
              </a:rPr>
              <a:t>Вилка </a:t>
            </a:r>
            <a:r>
              <a:rPr lang="en-US" dirty="0" err="1">
                <a:gradFill>
                  <a:gsLst>
                    <a:gs pos="0">
                      <a:schemeClr val="accent4"/>
                    </a:gs>
                    <a:gs pos="100000">
                      <a:schemeClr val="accent4"/>
                    </a:gs>
                  </a:gsLst>
                  <a:lin ang="5400000" scaled="0"/>
                </a:gradFill>
              </a:rPr>
              <a:t>HapiFork</a:t>
            </a:r>
            <a:endParaRPr lang="en-US" dirty="0"/>
          </a:p>
        </p:txBody>
      </p:sp>
      <p:sp>
        <p:nvSpPr>
          <p:cNvPr id="6" name="Text Placeholder 1"/>
          <p:cNvSpPr>
            <a:spLocks noGrp="1"/>
          </p:cNvSpPr>
          <p:nvPr>
            <p:ph type="body" sz="quarter" idx="10"/>
          </p:nvPr>
        </p:nvSpPr>
        <p:spPr>
          <a:xfrm>
            <a:off x="350837" y="1211261"/>
            <a:ext cx="5410200" cy="5257801"/>
          </a:xfrm>
        </p:spPr>
        <p:txBody>
          <a:bodyPr/>
          <a:lstStyle/>
          <a:p>
            <a:endParaRPr lang="ru-RU" sz="2400" dirty="0" smtClean="0"/>
          </a:p>
          <a:p>
            <a:endParaRPr lang="ru-RU" sz="2400" dirty="0"/>
          </a:p>
          <a:p>
            <a:r>
              <a:rPr lang="ru-RU" sz="2400" dirty="0" smtClean="0"/>
              <a:t>Следит </a:t>
            </a:r>
            <a:r>
              <a:rPr lang="ru-RU" sz="2400" dirty="0"/>
              <a:t>за скоростью жевания. Если надо сбавить темп и есть более вдумчиво, прибор начинает вибрировать у вас в руках. А всю статистику (сколько калорий вы смогли «сэкономить» сегодня за счет оптимального пережевывания) передает на смартфон.</a:t>
            </a:r>
            <a:endParaRPr lang="ru-RU" sz="2400" dirty="0" smtClean="0"/>
          </a:p>
        </p:txBody>
      </p:sp>
      <p:pic>
        <p:nvPicPr>
          <p:cNvPr id="15362" name="Picture 2" descr="http://www.peredelka.tv/files/media/2013/11/w7Y1OHSLuK8rdAxnF7G2AP1aNLjV13RP.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42037" y="1982786"/>
            <a:ext cx="5810250" cy="3876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08099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ru-RU" dirty="0">
                <a:gradFill>
                  <a:gsLst>
                    <a:gs pos="0">
                      <a:schemeClr val="accent4"/>
                    </a:gs>
                    <a:gs pos="100000">
                      <a:schemeClr val="accent4"/>
                    </a:gs>
                  </a:gsLst>
                  <a:lin ang="5400000" scaled="0"/>
                </a:gradFill>
              </a:rPr>
              <a:t>Термостат </a:t>
            </a:r>
            <a:r>
              <a:rPr lang="en-US" dirty="0" smtClean="0">
                <a:gradFill>
                  <a:gsLst>
                    <a:gs pos="0">
                      <a:schemeClr val="accent4"/>
                    </a:gs>
                    <a:gs pos="100000">
                      <a:schemeClr val="accent4"/>
                    </a:gs>
                  </a:gsLst>
                  <a:lin ang="5400000" scaled="0"/>
                </a:gradFill>
              </a:rPr>
              <a:t>NEST</a:t>
            </a:r>
            <a:endParaRPr lang="en-US" dirty="0"/>
          </a:p>
        </p:txBody>
      </p:sp>
      <p:sp>
        <p:nvSpPr>
          <p:cNvPr id="6" name="Text Placeholder 1"/>
          <p:cNvSpPr>
            <a:spLocks noGrp="1"/>
          </p:cNvSpPr>
          <p:nvPr>
            <p:ph type="body" sz="quarter" idx="10"/>
          </p:nvPr>
        </p:nvSpPr>
        <p:spPr>
          <a:xfrm>
            <a:off x="350837" y="1211261"/>
            <a:ext cx="5410200" cy="5257801"/>
          </a:xfrm>
        </p:spPr>
        <p:txBody>
          <a:bodyPr/>
          <a:lstStyle/>
          <a:p>
            <a:r>
              <a:rPr lang="ru-RU" sz="2400" dirty="0"/>
              <a:t>Пара недель у прибора уходит на обучение: он узнает ваши привычки. Когда вы бываете дома, когда уезжаете на работу. А потом начинает экономить электроэнергию: подогревает пол к вашему пробуждению или возвращению домой.</a:t>
            </a:r>
            <a:endParaRPr lang="ru-RU" sz="2400" dirty="0" smtClean="0"/>
          </a:p>
        </p:txBody>
      </p:sp>
      <p:pic>
        <p:nvPicPr>
          <p:cNvPr id="16386" name="Picture 2" descr="http://www.peredelka.tv/files/media/2013/11/GLiGNM8Rp5EJDWSrFhaLOBC4Fk5oKfh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27837" y="1516062"/>
            <a:ext cx="4785784" cy="3589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49326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ru-RU" dirty="0">
                <a:gradFill>
                  <a:gsLst>
                    <a:gs pos="0">
                      <a:schemeClr val="accent4"/>
                    </a:gs>
                    <a:gs pos="100000">
                      <a:schemeClr val="accent4"/>
                    </a:gs>
                  </a:gsLst>
                  <a:lin ang="5400000" scaled="0"/>
                </a:gradFill>
              </a:rPr>
              <a:t>Холодильник </a:t>
            </a:r>
            <a:r>
              <a:rPr lang="en-US" dirty="0">
                <a:gradFill>
                  <a:gsLst>
                    <a:gs pos="0">
                      <a:schemeClr val="accent4"/>
                    </a:gs>
                    <a:gs pos="100000">
                      <a:schemeClr val="accent4"/>
                    </a:gs>
                  </a:gsLst>
                  <a:lin ang="5400000" scaled="0"/>
                </a:gradFill>
              </a:rPr>
              <a:t>Smart </a:t>
            </a:r>
            <a:r>
              <a:rPr lang="en-US" dirty="0" err="1">
                <a:gradFill>
                  <a:gsLst>
                    <a:gs pos="0">
                      <a:schemeClr val="accent4"/>
                    </a:gs>
                    <a:gs pos="100000">
                      <a:schemeClr val="accent4"/>
                    </a:gs>
                  </a:gsLst>
                  <a:lin ang="5400000" scaled="0"/>
                </a:gradFill>
              </a:rPr>
              <a:t>ThinQ</a:t>
            </a:r>
            <a:r>
              <a:rPr lang="en-US" dirty="0">
                <a:gradFill>
                  <a:gsLst>
                    <a:gs pos="0">
                      <a:schemeClr val="accent4"/>
                    </a:gs>
                    <a:gs pos="100000">
                      <a:schemeClr val="accent4"/>
                    </a:gs>
                  </a:gsLst>
                  <a:lin ang="5400000" scaled="0"/>
                </a:gradFill>
              </a:rPr>
              <a:t> LG</a:t>
            </a:r>
            <a:endParaRPr lang="en-US" dirty="0"/>
          </a:p>
        </p:txBody>
      </p:sp>
      <p:sp>
        <p:nvSpPr>
          <p:cNvPr id="6" name="Text Placeholder 1"/>
          <p:cNvSpPr>
            <a:spLocks noGrp="1"/>
          </p:cNvSpPr>
          <p:nvPr>
            <p:ph type="body" sz="quarter" idx="10"/>
          </p:nvPr>
        </p:nvSpPr>
        <p:spPr>
          <a:xfrm>
            <a:off x="350837" y="1211261"/>
            <a:ext cx="5410200" cy="5257801"/>
          </a:xfrm>
        </p:spPr>
        <p:txBody>
          <a:bodyPr/>
          <a:lstStyle/>
          <a:p>
            <a:endParaRPr lang="ru-RU" sz="2400" dirty="0" smtClean="0"/>
          </a:p>
          <a:p>
            <a:endParaRPr lang="ru-RU" sz="2400" dirty="0"/>
          </a:p>
          <a:p>
            <a:r>
              <a:rPr lang="ru-RU" sz="2400" dirty="0" smtClean="0"/>
              <a:t>Пока </a:t>
            </a:r>
            <a:r>
              <a:rPr lang="ru-RU" sz="2400" dirty="0"/>
              <a:t>не умеет сам определять, что лежит на полках – нужно сканировать </a:t>
            </a:r>
            <a:r>
              <a:rPr lang="ru-RU" sz="2400" dirty="0" smtClean="0"/>
              <a:t>штрих-код </a:t>
            </a:r>
            <a:r>
              <a:rPr lang="ru-RU" sz="2400" dirty="0"/>
              <a:t>с каждой пачки сока. </a:t>
            </a:r>
            <a:r>
              <a:rPr lang="ru-RU" sz="2400" dirty="0" smtClean="0"/>
              <a:t>Затем он анализирует </a:t>
            </a:r>
            <a:r>
              <a:rPr lang="ru-RU" sz="2400" dirty="0"/>
              <a:t>имеющийся провиант, ищет в интернете рецепты </a:t>
            </a:r>
            <a:r>
              <a:rPr lang="ru-RU" sz="2400" dirty="0" smtClean="0"/>
              <a:t>и отправляет </a:t>
            </a:r>
            <a:r>
              <a:rPr lang="ru-RU" sz="2400" dirty="0"/>
              <a:t>на смартфон список недостающих покупок.</a:t>
            </a:r>
            <a:endParaRPr lang="ru-RU" sz="2400" dirty="0" smtClean="0"/>
          </a:p>
        </p:txBody>
      </p:sp>
      <p:pic>
        <p:nvPicPr>
          <p:cNvPr id="17410" name="Picture 2" descr="http://www.peredelka.tv/files/media/2013/11/dCWArWnLgL3teBsNWoVUb4e1mtGFPfLW.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8281" y="2173287"/>
            <a:ext cx="5905500" cy="3305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88524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ru-RU" dirty="0" smtClean="0">
                <a:gradFill>
                  <a:gsLst>
                    <a:gs pos="0">
                      <a:schemeClr val="accent4"/>
                    </a:gs>
                    <a:gs pos="100000">
                      <a:schemeClr val="accent4"/>
                    </a:gs>
                  </a:gsLst>
                  <a:lin ang="5400000" scaled="0"/>
                </a:gradFill>
              </a:rPr>
              <a:t>Другие примеры</a:t>
            </a:r>
            <a:endParaRPr lang="en-US" dirty="0"/>
          </a:p>
        </p:txBody>
      </p:sp>
      <p:sp>
        <p:nvSpPr>
          <p:cNvPr id="6" name="Text Placeholder 1"/>
          <p:cNvSpPr>
            <a:spLocks noGrp="1"/>
          </p:cNvSpPr>
          <p:nvPr>
            <p:ph type="body" sz="quarter" idx="10"/>
          </p:nvPr>
        </p:nvSpPr>
        <p:spPr>
          <a:xfrm>
            <a:off x="350837" y="1211261"/>
            <a:ext cx="11658600" cy="5257801"/>
          </a:xfrm>
        </p:spPr>
        <p:txBody>
          <a:bodyPr/>
          <a:lstStyle/>
          <a:p>
            <a:pPr marL="457200" indent="-457200">
              <a:buFont typeface="+mj-lt"/>
              <a:buAutoNum type="arabicPeriod"/>
            </a:pPr>
            <a:r>
              <a:rPr lang="ru-RU" sz="2400" dirty="0" smtClean="0"/>
              <a:t>Робот </a:t>
            </a:r>
            <a:r>
              <a:rPr lang="ru-RU" sz="2400" dirty="0"/>
              <a:t>пылесос LG </a:t>
            </a:r>
            <a:r>
              <a:rPr lang="ru-RU" sz="2400" dirty="0" err="1"/>
              <a:t>Hom</a:t>
            </a:r>
            <a:r>
              <a:rPr lang="ru-RU" sz="2400" dirty="0"/>
              <a:t> </a:t>
            </a:r>
            <a:r>
              <a:rPr lang="ru-RU" sz="2400" dirty="0" err="1"/>
              <a:t>Bot</a:t>
            </a:r>
            <a:r>
              <a:rPr lang="ru-RU" sz="2400" dirty="0"/>
              <a:t> </a:t>
            </a:r>
            <a:r>
              <a:rPr lang="ru-RU" sz="2400" dirty="0" smtClean="0"/>
              <a:t>убирает </a:t>
            </a:r>
            <a:r>
              <a:rPr lang="ru-RU" sz="2400" dirty="0"/>
              <a:t>дом без вас, но насколько чисто? Теперь в прибор вмонтирован «глаз» (камера), через которую вы можете наблюдать за процессом уборки. Если что-то не так, можно скорректировать работу прибора через приложение смартфона или даже голосовым звонком с телефона</a:t>
            </a:r>
            <a:r>
              <a:rPr lang="ru-RU" sz="2400" dirty="0" smtClean="0"/>
              <a:t>.</a:t>
            </a:r>
          </a:p>
          <a:p>
            <a:pPr marL="457200" indent="-457200">
              <a:buFont typeface="+mj-lt"/>
              <a:buAutoNum type="arabicPeriod"/>
            </a:pPr>
            <a:r>
              <a:rPr lang="ru-RU" sz="2400" dirty="0" err="1"/>
              <a:t>Радионяня</a:t>
            </a:r>
            <a:r>
              <a:rPr lang="ru-RU" sz="2400" dirty="0"/>
              <a:t> </a:t>
            </a:r>
            <a:r>
              <a:rPr lang="ru-RU" sz="2400" dirty="0" err="1"/>
              <a:t>Belkin</a:t>
            </a:r>
            <a:r>
              <a:rPr lang="ru-RU" sz="2400" dirty="0"/>
              <a:t> </a:t>
            </a:r>
            <a:r>
              <a:rPr lang="ru-RU" sz="2400" dirty="0" err="1"/>
              <a:t>Memo</a:t>
            </a:r>
            <a:r>
              <a:rPr lang="ru-RU" sz="2400" dirty="0"/>
              <a:t> </a:t>
            </a:r>
            <a:r>
              <a:rPr lang="ru-RU" sz="2400" dirty="0" err="1"/>
              <a:t>baby</a:t>
            </a:r>
            <a:r>
              <a:rPr lang="ru-RU" sz="2400" dirty="0"/>
              <a:t>. Традиционно </a:t>
            </a:r>
            <a:r>
              <a:rPr lang="ru-RU" sz="2400" dirty="0" err="1" smtClean="0"/>
              <a:t>радионяни</a:t>
            </a:r>
            <a:r>
              <a:rPr lang="ru-RU" sz="2400" dirty="0" smtClean="0"/>
              <a:t> </a:t>
            </a:r>
            <a:r>
              <a:rPr lang="ru-RU" sz="2400" dirty="0"/>
              <a:t>имеют два блока: принимающий сигнал и детский передающий блок. Теперь роль «приемника» выполняет приложение </a:t>
            </a:r>
            <a:r>
              <a:rPr lang="ru-RU" sz="2400" dirty="0" smtClean="0"/>
              <a:t>смартфона</a:t>
            </a:r>
            <a:r>
              <a:rPr lang="uk-UA" sz="2400" dirty="0"/>
              <a:t>.</a:t>
            </a:r>
            <a:r>
              <a:rPr lang="ru-RU" sz="2400" dirty="0" smtClean="0"/>
              <a:t> </a:t>
            </a:r>
            <a:r>
              <a:rPr lang="ru-RU" sz="2400" dirty="0"/>
              <a:t>Еще один бонус — улучшение качества передающего сигнала от родителя. Ребенок заплакал – мама взяла трубку и малыш сразу слышит ее голос</a:t>
            </a:r>
            <a:r>
              <a:rPr lang="ru-RU" sz="2400" dirty="0" smtClean="0"/>
              <a:t>.</a:t>
            </a:r>
          </a:p>
          <a:p>
            <a:pPr marL="457200" indent="-457200">
              <a:buFont typeface="+mj-lt"/>
              <a:buAutoNum type="arabicPeriod"/>
            </a:pPr>
            <a:r>
              <a:rPr lang="ru-RU" sz="2400" dirty="0"/>
              <a:t>Подразделение малой бытовой техники </a:t>
            </a:r>
            <a:r>
              <a:rPr lang="ru-RU" sz="2400" dirty="0" err="1"/>
              <a:t>Phillips</a:t>
            </a:r>
            <a:r>
              <a:rPr lang="ru-RU" sz="2400" dirty="0"/>
              <a:t> предложило сразу несколько управляемых с телефона устройств — </a:t>
            </a:r>
            <a:r>
              <a:rPr lang="ru-RU" sz="2400" dirty="0" err="1"/>
              <a:t>мультиварку</a:t>
            </a:r>
            <a:r>
              <a:rPr lang="ru-RU" sz="2400" dirty="0"/>
              <a:t>, кофеварку и воздухоочиститель. Дали команду – умная кастрюля проследит за приготовлением блюда, и даже помешает продукты, когда следует.</a:t>
            </a:r>
            <a:endParaRPr lang="ru-RU" sz="2400" dirty="0" smtClean="0"/>
          </a:p>
        </p:txBody>
      </p:sp>
    </p:spTree>
    <p:extLst>
      <p:ext uri="{BB962C8B-B14F-4D97-AF65-F5344CB8AC3E}">
        <p14:creationId xmlns:p14="http://schemas.microsoft.com/office/powerpoint/2010/main" val="16381044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ru-RU" dirty="0" smtClean="0">
                <a:gradFill>
                  <a:gsLst>
                    <a:gs pos="0">
                      <a:schemeClr val="accent4"/>
                    </a:gs>
                    <a:gs pos="100000">
                      <a:schemeClr val="accent4"/>
                    </a:gs>
                  </a:gsLst>
                  <a:lin ang="5400000" scaled="0"/>
                </a:gradFill>
              </a:rPr>
              <a:t>Авто</a:t>
            </a:r>
            <a:endParaRPr lang="en-US" dirty="0"/>
          </a:p>
        </p:txBody>
      </p:sp>
      <p:sp>
        <p:nvSpPr>
          <p:cNvPr id="6" name="Text Placeholder 1"/>
          <p:cNvSpPr>
            <a:spLocks noGrp="1"/>
          </p:cNvSpPr>
          <p:nvPr>
            <p:ph type="body" sz="quarter" idx="10"/>
          </p:nvPr>
        </p:nvSpPr>
        <p:spPr>
          <a:xfrm>
            <a:off x="350837" y="1211261"/>
            <a:ext cx="11658600" cy="5257801"/>
          </a:xfrm>
        </p:spPr>
        <p:txBody>
          <a:bodyPr/>
          <a:lstStyle/>
          <a:p>
            <a:pPr marL="457200" indent="-457200">
              <a:buFont typeface="+mj-lt"/>
              <a:buAutoNum type="arabicPeriod"/>
            </a:pPr>
            <a:r>
              <a:rPr lang="en-US" sz="2200" dirty="0" smtClean="0"/>
              <a:t>Hyundai</a:t>
            </a:r>
            <a:r>
              <a:rPr lang="ru-RU" sz="2200" dirty="0" smtClean="0"/>
              <a:t> анонсировала серийный автомобиль, который может водить без водителя. </a:t>
            </a:r>
            <a:r>
              <a:rPr lang="ru-RU" sz="2200" dirty="0"/>
              <a:t>В ролике показана работа сразу трёх систем автоматизации. Первая из них — </a:t>
            </a:r>
            <a:r>
              <a:rPr lang="ru-RU" sz="2200" dirty="0" err="1"/>
              <a:t>Advanced</a:t>
            </a:r>
            <a:r>
              <a:rPr lang="ru-RU" sz="2200" dirty="0"/>
              <a:t> </a:t>
            </a:r>
            <a:r>
              <a:rPr lang="ru-RU" sz="2200" dirty="0" err="1"/>
              <a:t>Smart</a:t>
            </a:r>
            <a:r>
              <a:rPr lang="ru-RU" sz="2200" dirty="0"/>
              <a:t> </a:t>
            </a:r>
            <a:r>
              <a:rPr lang="ru-RU" sz="2200" dirty="0" err="1"/>
              <a:t>Cruise</a:t>
            </a:r>
            <a:r>
              <a:rPr lang="ru-RU" sz="2200" dirty="0"/>
              <a:t> </a:t>
            </a:r>
            <a:r>
              <a:rPr lang="ru-RU" sz="2200" dirty="0" err="1"/>
              <a:t>Control</a:t>
            </a:r>
            <a:r>
              <a:rPr lang="ru-RU" sz="2200" dirty="0"/>
              <a:t> (ASCC), которая подстраивает скорость движения под скорость идущей впереди машины, вплоть до полной остановки и повторного старта. Вторая — </a:t>
            </a:r>
            <a:r>
              <a:rPr lang="ru-RU" sz="2200" dirty="0" err="1"/>
              <a:t>Lane</a:t>
            </a:r>
            <a:r>
              <a:rPr lang="ru-RU" sz="2200" dirty="0"/>
              <a:t> </a:t>
            </a:r>
            <a:r>
              <a:rPr lang="ru-RU" sz="2200" dirty="0" err="1"/>
              <a:t>Keeping</a:t>
            </a:r>
            <a:r>
              <a:rPr lang="ru-RU" sz="2200" dirty="0"/>
              <a:t> </a:t>
            </a:r>
            <a:r>
              <a:rPr lang="ru-RU" sz="2200" dirty="0" err="1"/>
              <a:t>Assist</a:t>
            </a:r>
            <a:r>
              <a:rPr lang="ru-RU" sz="2200" dirty="0"/>
              <a:t> </a:t>
            </a:r>
            <a:r>
              <a:rPr lang="ru-RU" sz="2200" dirty="0" err="1"/>
              <a:t>System</a:t>
            </a:r>
            <a:r>
              <a:rPr lang="ru-RU" sz="2200" dirty="0"/>
              <a:t> (LKAS), которая следит за тем, чтобы машина не покидала свою полосу движения. В серийных автомобилях она включается при скорости выше 70 км/ч, для съемок ролика она была модифицирована так, чтобы не выключаться вообще. Третья — </a:t>
            </a:r>
            <a:r>
              <a:rPr lang="ru-RU" sz="2200" dirty="0" err="1"/>
              <a:t>Automatic</a:t>
            </a:r>
            <a:r>
              <a:rPr lang="ru-RU" sz="2200" dirty="0"/>
              <a:t> </a:t>
            </a:r>
            <a:r>
              <a:rPr lang="ru-RU" sz="2200" dirty="0" err="1"/>
              <a:t>Emergency</a:t>
            </a:r>
            <a:r>
              <a:rPr lang="ru-RU" sz="2200" dirty="0"/>
              <a:t> </a:t>
            </a:r>
            <a:r>
              <a:rPr lang="ru-RU" sz="2200" dirty="0" err="1"/>
              <a:t>Braking</a:t>
            </a:r>
            <a:r>
              <a:rPr lang="ru-RU" sz="2200" dirty="0"/>
              <a:t> (AEB), которая автоматически останавливает машину, если впереди неё есть препятствие, и водитель на него не реагирует. </a:t>
            </a:r>
            <a:r>
              <a:rPr lang="en-US" sz="2200" dirty="0" smtClean="0">
                <a:hlinkClick r:id="rId2"/>
              </a:rPr>
              <a:t>https</a:t>
            </a:r>
            <a:r>
              <a:rPr lang="en-US" sz="2200" dirty="0">
                <a:hlinkClick r:id="rId2"/>
              </a:rPr>
              <a:t>://</a:t>
            </a:r>
            <a:r>
              <a:rPr lang="en-US" sz="2200" dirty="0" smtClean="0">
                <a:hlinkClick r:id="rId2"/>
              </a:rPr>
              <a:t>www.youtube.com/watch?v=EPTIXldrq3Q</a:t>
            </a:r>
            <a:r>
              <a:rPr lang="ru-RU" sz="2200" dirty="0" smtClean="0"/>
              <a:t> </a:t>
            </a:r>
            <a:r>
              <a:rPr lang="en-US" sz="2200" dirty="0" smtClean="0"/>
              <a:t> </a:t>
            </a:r>
            <a:endParaRPr lang="ru-RU" sz="2200" dirty="0" smtClean="0"/>
          </a:p>
          <a:p>
            <a:pPr marL="457200" indent="-457200">
              <a:buFont typeface="+mj-lt"/>
              <a:buAutoNum type="arabicPeriod"/>
            </a:pPr>
            <a:r>
              <a:rPr lang="ru-RU" sz="2200" dirty="0" smtClean="0"/>
              <a:t>Для управления электромобиля BMW </a:t>
            </a:r>
            <a:r>
              <a:rPr lang="en-US" sz="2200" dirty="0" smtClean="0"/>
              <a:t>i3</a:t>
            </a:r>
            <a:r>
              <a:rPr lang="ru-RU" sz="2200" dirty="0" smtClean="0"/>
              <a:t> можно использовать «умные</a:t>
            </a:r>
            <a:r>
              <a:rPr lang="ru-RU" sz="2200" dirty="0"/>
              <a:t>» часы </a:t>
            </a:r>
            <a:r>
              <a:rPr lang="ru-RU" sz="2200" dirty="0" err="1"/>
              <a:t>Samsung</a:t>
            </a:r>
            <a:r>
              <a:rPr lang="ru-RU" sz="2200" dirty="0"/>
              <a:t> </a:t>
            </a:r>
            <a:r>
              <a:rPr lang="ru-RU" sz="2200" dirty="0" err="1"/>
              <a:t>Galaxy</a:t>
            </a:r>
            <a:r>
              <a:rPr lang="ru-RU" sz="2200" dirty="0"/>
              <a:t> </a:t>
            </a:r>
            <a:r>
              <a:rPr lang="ru-RU" sz="2200" dirty="0" err="1" smtClean="0"/>
              <a:t>Gear</a:t>
            </a:r>
            <a:r>
              <a:rPr lang="ru-RU" sz="2200" dirty="0" smtClean="0"/>
              <a:t>. </a:t>
            </a:r>
            <a:r>
              <a:rPr lang="ru-RU" sz="2200" dirty="0"/>
              <a:t>При этом синхронизация осуществляется посредством соединения </a:t>
            </a:r>
            <a:r>
              <a:rPr lang="ru-RU" sz="2200" dirty="0" err="1" smtClean="0"/>
              <a:t>Bluetooth</a:t>
            </a:r>
            <a:r>
              <a:rPr lang="ru-RU" sz="2200" dirty="0" smtClean="0"/>
              <a:t>. </a:t>
            </a:r>
            <a:r>
              <a:rPr lang="en-US" sz="2200" dirty="0"/>
              <a:t/>
            </a:r>
            <a:br>
              <a:rPr lang="en-US" sz="2200" dirty="0"/>
            </a:br>
            <a:r>
              <a:rPr lang="en-US" sz="2200" dirty="0">
                <a:hlinkClick r:id="rId3"/>
              </a:rPr>
              <a:t>https://</a:t>
            </a:r>
            <a:r>
              <a:rPr lang="en-US" sz="2200" dirty="0" smtClean="0">
                <a:hlinkClick r:id="rId3"/>
              </a:rPr>
              <a:t>www.youtube.com/watch?v=FvoNQdXOuwA</a:t>
            </a:r>
            <a:r>
              <a:rPr lang="en-US" sz="2200" dirty="0" smtClean="0"/>
              <a:t> </a:t>
            </a:r>
            <a:br>
              <a:rPr lang="en-US" sz="2200" dirty="0" smtClean="0"/>
            </a:br>
            <a:r>
              <a:rPr lang="en-US" sz="2200" dirty="0" smtClean="0">
                <a:hlinkClick r:id="rId4"/>
              </a:rPr>
              <a:t>http</a:t>
            </a:r>
            <a:r>
              <a:rPr lang="en-US" sz="2200" dirty="0">
                <a:hlinkClick r:id="rId4"/>
              </a:rPr>
              <a:t>://</a:t>
            </a:r>
            <a:r>
              <a:rPr lang="en-US" sz="2200" dirty="0" smtClean="0">
                <a:hlinkClick r:id="rId4"/>
              </a:rPr>
              <a:t>www.intel.com/content/www/us/en/automotive/intel-automotive-drives-in-vehicle-innovation-video.html</a:t>
            </a:r>
            <a:r>
              <a:rPr lang="ru-RU" sz="2200" dirty="0" smtClean="0"/>
              <a:t> </a:t>
            </a:r>
            <a:endParaRPr lang="en-US" sz="2200" dirty="0" smtClean="0"/>
          </a:p>
        </p:txBody>
      </p:sp>
    </p:spTree>
    <p:extLst>
      <p:ext uri="{BB962C8B-B14F-4D97-AF65-F5344CB8AC3E}">
        <p14:creationId xmlns:p14="http://schemas.microsoft.com/office/powerpoint/2010/main" val="4037320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1_5-30405_Build_Template_16x9_DarkBlue_Color_Background">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2.xml><?xml version="1.0" encoding="utf-8"?>
<a:theme xmlns:a="http://schemas.openxmlformats.org/drawingml/2006/main" name="4_5-30405_Build_Template_16x9_White_Background">
  <a:themeElements>
    <a:clrScheme name="Build">
      <a:dk1>
        <a:srgbClr val="000000"/>
      </a:dk1>
      <a:lt1>
        <a:srgbClr val="FFFFFF"/>
      </a:lt1>
      <a:dk2>
        <a:srgbClr val="00BCF2"/>
      </a:dk2>
      <a:lt2>
        <a:srgbClr val="FFFFFF"/>
      </a:lt2>
      <a:accent1>
        <a:srgbClr val="00BCF2"/>
      </a:accent1>
      <a:accent2>
        <a:srgbClr val="9B4F96"/>
      </a:accent2>
      <a:accent3>
        <a:srgbClr val="E81123"/>
      </a:accent3>
      <a:accent4>
        <a:srgbClr val="00188F"/>
      </a:accent4>
      <a:accent5>
        <a:srgbClr val="7FBA00"/>
      </a:accent5>
      <a:accent6>
        <a:srgbClr val="FF8C00"/>
      </a:accent6>
      <a:hlink>
        <a:srgbClr val="000000"/>
      </a:hlink>
      <a:folHlink>
        <a:srgbClr val="0C0C0C"/>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3.xml><?xml version="1.0" encoding="utf-8"?>
<a:theme xmlns:a="http://schemas.openxmlformats.org/drawingml/2006/main" name="3_5-30405_Build_Template_16x9_Red_Color_Background">
  <a:themeElements>
    <a:clrScheme name="Build-Red">
      <a:dk1>
        <a:srgbClr val="000000"/>
      </a:dk1>
      <a:lt1>
        <a:srgbClr val="FFFFFF"/>
      </a:lt1>
      <a:dk2>
        <a:srgbClr val="E34A28"/>
      </a:dk2>
      <a:lt2>
        <a:srgbClr val="FFFFFF"/>
      </a:lt2>
      <a:accent1>
        <a:srgbClr val="00BCF2"/>
      </a:accent1>
      <a:accent2>
        <a:srgbClr val="9B4F96"/>
      </a:accent2>
      <a:accent3>
        <a:srgbClr val="00D8CC"/>
      </a:accent3>
      <a:accent4>
        <a:srgbClr val="00188F"/>
      </a:accent4>
      <a:accent5>
        <a:srgbClr val="7FBA00"/>
      </a:accent5>
      <a:accent6>
        <a:srgbClr val="FF8C00"/>
      </a:accent6>
      <a:hlink>
        <a:srgbClr val="FFFFFF"/>
      </a:hlink>
      <a:folHlink>
        <a:srgbClr val="FFFFF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4.xml><?xml version="1.0" encoding="utf-8"?>
<a:theme xmlns:a="http://schemas.openxmlformats.org/drawingml/2006/main" name="2_5-30405_Build_Template_16x9_LightBlue_Color_Background">
  <a:themeElements>
    <a:clrScheme name="Build - Light Blue">
      <a:dk1>
        <a:srgbClr val="000000"/>
      </a:dk1>
      <a:lt1>
        <a:srgbClr val="FFFFFF"/>
      </a:lt1>
      <a:dk2>
        <a:srgbClr val="00BCF2"/>
      </a:dk2>
      <a:lt2>
        <a:srgbClr val="FFFFFF"/>
      </a:lt2>
      <a:accent1>
        <a:srgbClr val="00188F"/>
      </a:accent1>
      <a:accent2>
        <a:srgbClr val="9B4F96"/>
      </a:accent2>
      <a:accent3>
        <a:srgbClr val="E34A28"/>
      </a:accent3>
      <a:accent4>
        <a:srgbClr val="00D8CC"/>
      </a:accent4>
      <a:accent5>
        <a:srgbClr val="7FBA00"/>
      </a:accent5>
      <a:accent6>
        <a:srgbClr val="FF8C00"/>
      </a:accent6>
      <a:hlink>
        <a:srgbClr val="00188F"/>
      </a:hlink>
      <a:folHlink>
        <a:srgbClr val="00188F"/>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5.xml><?xml version="1.0" encoding="utf-8"?>
<a:theme xmlns:a="http://schemas.openxmlformats.org/drawingml/2006/main" name="Build_Template_16x9 (2)">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theme>
</file>

<file path=ppt/theme/theme6.xml><?xml version="1.0" encoding="utf-8"?>
<a:theme xmlns:a="http://schemas.openxmlformats.org/drawingml/2006/main" name="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2014_Template.potx" id="{95E3EB79-C98D-48EC-837A-72F77512253C}" vid="{482A9A90-448C-4DC9-8D68-B61A5FDF0B4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B88FC3ECA26D1C46B3C4C83281D2EB9C003BBE479AF4108146A616B6B5E7069DBC" ma:contentTypeVersion="61" ma:contentTypeDescription="" ma:contentTypeScope="" ma:versionID="e0a86041a56020ff4ea211664d8cb510">
  <xsd:schema xmlns:xsd="http://www.w3.org/2001/XMLSchema" xmlns:xs="http://www.w3.org/2001/XMLSchema" xmlns:p="http://schemas.microsoft.com/office/2006/metadata/properties" xmlns:ns2="2295e2e7-0eeb-498e-8716-217bb2ee6ee3" xmlns:ns3="230e9df3-be65-4c73-a93b-d1236ebd677e" xmlns:ns4="8b529f77-48ab-4581-b468-93f09345b8aa" targetNamespace="http://schemas.microsoft.com/office/2006/metadata/properties" ma:root="true" ma:fieldsID="5e835464bd230cacb7fe8686bec35256" ns2:_="" ns3:_="" ns4:_="">
    <xsd:import namespace="2295e2e7-0eeb-498e-8716-217bb2ee6ee3"/>
    <xsd:import namespace="230e9df3-be65-4c73-a93b-d1236ebd677e"/>
    <xsd:import namespace="8b529f77-48ab-4581-b468-93f09345b8aa"/>
    <xsd:element name="properties">
      <xsd:complexType>
        <xsd:sequence>
          <xsd:element name="documentManagement">
            <xsd:complexType>
              <xsd:all>
                <xsd:element ref="ns2:Event_x0020_Start_x0020_Date" minOccurs="0"/>
                <xsd:element ref="ns2:Event_x0020_End_x0020_Date" minOccurs="0"/>
                <xsd:element ref="ns2:Presentation_x0020_Date" minOccurs="0"/>
                <xsd:element ref="ns2:MS_x0020_Speaker" minOccurs="0"/>
                <xsd:element ref="ns2:External_x0020_Speaker" minOccurs="0"/>
                <xsd:element ref="ns2:Session_x0020_Code" minOccurs="0"/>
                <xsd:element ref="ns2:MS_x0020_Content_x0020_Owner" minOccurs="0"/>
                <xsd:element ref="ns3:TaxCatchAll" minOccurs="0"/>
                <xsd:element ref="ns2:ProductTaxHTField0" minOccurs="0"/>
                <xsd:element ref="ns3:TaxCatchAllLabel" minOccurs="0"/>
                <xsd:element ref="ns2:CampaignTaxHTField0" minOccurs="0"/>
                <xsd:element ref="ns2:TrackTaxHTField0" minOccurs="0"/>
                <xsd:element ref="ns2:Event_x0020_VenueTaxHTField0" minOccurs="0"/>
                <xsd:element ref="ns4:AudienceTaxHTField0" minOccurs="0"/>
                <xsd:element ref="ns2:Event_x0020_LocationTaxHTField0" minOccurs="0"/>
                <xsd:element ref="ns2:Event1TaxHTField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95e2e7-0eeb-498e-8716-217bb2ee6ee3" elementFormDefault="qualified">
    <xsd:import namespace="http://schemas.microsoft.com/office/2006/documentManagement/types"/>
    <xsd:import namespace="http://schemas.microsoft.com/office/infopath/2007/PartnerControls"/>
    <xsd:element name="Event_x0020_Start_x0020_Date" ma:index="5" nillable="true" ma:displayName="Event Start Date" ma:format="DateOnly" ma:internalName="Event_x0020_Start_x0020_Date">
      <xsd:simpleType>
        <xsd:restriction base="dms:DateTime"/>
      </xsd:simpleType>
    </xsd:element>
    <xsd:element name="Event_x0020_End_x0020_Date" ma:index="6" nillable="true" ma:displayName="Event End Date" ma:format="DateOnly" ma:internalName="Event_x0020_End_x0020_Date">
      <xsd:simpleType>
        <xsd:restriction base="dms:DateTime"/>
      </xsd:simpleType>
    </xsd:element>
    <xsd:element name="Presentation_x0020_Date" ma:index="7" nillable="true" ma:displayName="Presentation Date" ma:format="DateOnly" ma:internalName="Presentation_x0020_Date" ma:readOnly="false">
      <xsd:simpleType>
        <xsd:restriction base="dms:DateTime"/>
      </xsd:simpleType>
    </xsd:element>
    <xsd:element name="MS_x0020_Speaker" ma:index="8" nillable="true" ma:displayName="MS Speaker" ma:list="UserInfo" ma:SharePointGroup="0" ma:internalName="MS_x0020_Speak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9" nillable="true" ma:displayName="Speaker" ma:internalName="External_x0020_Speaker">
      <xsd:simpleType>
        <xsd:restriction base="dms:Text">
          <xsd:maxLength value="255"/>
        </xsd:restriction>
      </xsd:simpleType>
    </xsd:element>
    <xsd:element name="Session_x0020_Code" ma:index="13" nillable="true" ma:displayName="Session Code" ma:internalName="Session_x0020_Code" ma:readOnly="false">
      <xsd:simpleType>
        <xsd:restriction base="dms:Text">
          <xsd:maxLength value="255"/>
        </xsd:restriction>
      </xsd:simpleType>
    </xsd:element>
    <xsd:element name="MS_x0020_Content_x0020_Owner" ma:index="15"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ductTaxHTField0" ma:index="19" nillable="true" ma:taxonomy="true" ma:internalName="ProductTaxHTField0" ma:taxonomyFieldName="Product" ma:displayName="Product" ma:default="" ma:fieldId="{59a4a0b0-ed64-4542-a55e-4a6c70bd0ce0}" ma:taxonomyMulti="true" ma:sspId="e385fb40-52d4-4fae-9c5b-3e8ff8a5878e" ma:termSetId="3005e9c6-5dbe-483c-971d-51ba052e9268" ma:anchorId="00000000-0000-0000-0000-000000000000" ma:open="false" ma:isKeyword="false">
      <xsd:complexType>
        <xsd:sequence>
          <xsd:element ref="pc:Terms" minOccurs="0" maxOccurs="1"/>
        </xsd:sequence>
      </xsd:complexType>
    </xsd:element>
    <xsd:element name="CampaignTaxHTField0" ma:index="22" nillable="true" ma:taxonomy="true" ma:internalName="CampaignTaxHTField0" ma:taxonomyFieldName="Campaign" ma:displayName="Campaign" ma:default="" ma:fieldId="{bcb0c99d-b00c-42c6-a16b-e1e19731231d}" ma:sspId="e385fb40-52d4-4fae-9c5b-3e8ff8a5878e" ma:termSetId="769410c5-f612-414c-bc8d-14eb300b4117" ma:anchorId="00000000-0000-0000-0000-000000000000" ma:open="false" ma:isKeyword="false">
      <xsd:complexType>
        <xsd:sequence>
          <xsd:element ref="pc:Terms" minOccurs="0" maxOccurs="1"/>
        </xsd:sequence>
      </xsd:complexType>
    </xsd:element>
    <xsd:element name="TrackTaxHTField0" ma:index="23" nillable="true" ma:taxonomy="true" ma:internalName="TrackTaxHTField0" ma:taxonomyFieldName="Track" ma:displayName="Track" ma:readOnly="false" ma:default="" ma:fieldId="{95cacdfb-fc4c-4855-b7e7-906e6cf614c7}" ma:sspId="e385fb40-52d4-4fae-9c5b-3e8ff8a5878e" ma:termSetId="0e8a185d-72dd-4c1d-8327-06082ee7fbb4" ma:anchorId="00000000-0000-0000-0000-000000000000" ma:open="false" ma:isKeyword="false">
      <xsd:complexType>
        <xsd:sequence>
          <xsd:element ref="pc:Terms" minOccurs="0" maxOccurs="1"/>
        </xsd:sequence>
      </xsd:complexType>
    </xsd:element>
    <xsd:element name="Event_x0020_VenueTaxHTField0" ma:index="25" nillable="true" ma:taxonomy="true" ma:internalName="Event_x0020_VenueTaxHTField0" ma:taxonomyFieldName="Event_x0020_Venue" ma:displayName="Event Venue" ma:readOnly="false" ma:default="" ma:fieldId="{72225233-bea3-47c9-bcc0-70aff672e91a}" ma:sspId="e385fb40-52d4-4fae-9c5b-3e8ff8a5878e" ma:termSetId="8280d8e6-c94b-487a-bd8b-a7d74984b60f" ma:anchorId="00000000-0000-0000-0000-000000000000" ma:open="false" ma:isKeyword="false">
      <xsd:complexType>
        <xsd:sequence>
          <xsd:element ref="pc:Terms" minOccurs="0" maxOccurs="1"/>
        </xsd:sequence>
      </xsd:complexType>
    </xsd:element>
    <xsd:element name="Event_x0020_LocationTaxHTField0" ma:index="27" nillable="true" ma:taxonomy="true" ma:internalName="Event_x0020_LocationTaxHTField0" ma:taxonomyFieldName="Event_x0020_Location" ma:displayName="Event Location" ma:readOnly="false" ma:default="" ma:fieldId="{721246b6-18f0-4d78-9fb7-960f4884f52f}" ma:sspId="e385fb40-52d4-4fae-9c5b-3e8ff8a5878e" ma:termSetId="9f38d074-2cf4-4ed1-a6e5-5a4bce426041" ma:anchorId="00000000-0000-0000-0000-000000000000" ma:open="false" ma:isKeyword="false">
      <xsd:complexType>
        <xsd:sequence>
          <xsd:element ref="pc:Terms" minOccurs="0" maxOccurs="1"/>
        </xsd:sequence>
      </xsd:complexType>
    </xsd:element>
    <xsd:element name="Event1TaxHTField0" ma:index="30" nillable="true" ma:taxonomy="true" ma:internalName="Event1TaxHTField0" ma:taxonomyFieldName="Event1" ma:displayName="Event Name" ma:readOnly="false" ma:default="" ma:fieldId="{173efa96-a0c5-4b7e-a5c5-ebf0027a79b9}" ma:sspId="e385fb40-52d4-4fae-9c5b-3e8ff8a5878e" ma:termSetId="a93ddb37-2243-4aad-9cf2-0d00c5bfa8eb"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09db2fa7-4ee4-4bb3-80e9-fade681f539b}" ma:internalName="TaxCatchAll" ma:showField="CatchAllData"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09db2fa7-4ee4-4bb3-80e9-fade681f539b}" ma:internalName="TaxCatchAllLabel" ma:readOnly="true" ma:showField="CatchAllDataLabel" ma:web="2295e2e7-0eeb-498e-8716-217bb2ee6ee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b529f77-48ab-4581-b468-93f09345b8aa" elementFormDefault="qualified">
    <xsd:import namespace="http://schemas.microsoft.com/office/2006/documentManagement/types"/>
    <xsd:import namespace="http://schemas.microsoft.com/office/infopath/2007/PartnerControls"/>
    <xsd:element name="AudienceTaxHTField0" ma:index="26" nillable="true" ma:taxonomy="true" ma:internalName="AudienceTaxHTField0" ma:taxonomyFieldName="Audience" ma:displayName="Audience" ma:readOnly="false" ma:default="" ma:fieldId="{6a4ad93e-f836-4089-85dd-0b5a8d4c5063}" ma:taxonomyMulti="true" ma:sspId="e385fb40-52d4-4fae-9c5b-3e8ff8a5878e" ma:termSetId="147febbf-7221-47e1-ac97-bfa1a8e909cb"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8"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rackTaxHTField0 xmlns="2295e2e7-0eeb-498e-8716-217bb2ee6ee3">
      <Terms xmlns="http://schemas.microsoft.com/office/infopath/2007/PartnerControls"/>
    </TrackTaxHTField0>
    <CampaignTaxHTField0 xmlns="2295e2e7-0eeb-498e-8716-217bb2ee6ee3">
      <Terms xmlns="http://schemas.microsoft.com/office/infopath/2007/PartnerControls"/>
    </CampaignTaxHTField0>
    <Event_x0020_End_x0020_Date xmlns="2295e2e7-0eeb-498e-8716-217bb2ee6ee3">2012-11-02T07:00:00+00:00</Event_x0020_End_x0020_Date>
    <Event_x0020_Start_x0020_Date xmlns="2295e2e7-0eeb-498e-8716-217bb2ee6ee3">2012-10-29T07:00:00+00:00</Event_x0020_Start_x0020_Date>
    <MS_x0020_Speaker xmlns="2295e2e7-0eeb-498e-8716-217bb2ee6ee3">
      <UserInfo>
        <DisplayName/>
        <AccountId xsi:nil="true"/>
        <AccountType/>
      </UserInfo>
    </MS_x0020_Speaker>
    <External_x0020_Speaker xmlns="2295e2e7-0eeb-498e-8716-217bb2ee6ee3"> Stefan Wick</External_x0020_Speaker>
    <Session_x0020_Code xmlns="2295e2e7-0eeb-498e-8716-217bb2ee6ee3">3-045</Session_x0020_Code>
    <ProductTaxHTField0 xmlns="2295e2e7-0eeb-498e-8716-217bb2ee6ee3">
      <Terms xmlns="http://schemas.microsoft.com/office/infopath/2007/PartnerControls"/>
    </ProductTaxHTField0>
    <Presentation_x0020_Date xmlns="2295e2e7-0eeb-498e-8716-217bb2ee6ee3">2012-10-31T00:00:00-07:00</Presentation_x0020_Date>
    <Event_x0020_LocationTaxHTField0 xmlns="2295e2e7-0eeb-498e-8716-217bb2ee6ee3">
      <Terms xmlns="http://schemas.microsoft.com/office/infopath/2007/PartnerControls">
        <TermInfo xmlns="http://schemas.microsoft.com/office/infopath/2007/PartnerControls">
          <TermName xmlns="http://schemas.microsoft.com/office/infopath/2007/PartnerControls">Redmond</TermName>
          <TermId xmlns="http://schemas.microsoft.com/office/infopath/2007/PartnerControls">c18f3657-b811-49ee-9b08-ce77b3e7702b</TermId>
        </TermInfo>
      </Terms>
    </Event_x0020_LocationTaxHTField0>
    <Event1TaxHTField0 xmlns="2295e2e7-0eeb-498e-8716-217bb2ee6ee3">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Event1TaxHTField0>
    <MS_x0020_Content_x0020_Owner xmlns="2295e2e7-0eeb-498e-8716-217bb2ee6ee3">
      <UserInfo>
        <DisplayName/>
        <AccountId xsi:nil="true"/>
        <AccountType/>
      </UserInfo>
    </MS_x0020_Content_x0020_Owner>
    <Event_x0020_VenueTaxHTField0 xmlns="2295e2e7-0eeb-498e-8716-217bb2ee6ee3">
      <Terms xmlns="http://schemas.microsoft.com/office/infopath/2007/PartnerControls">
        <TermInfo xmlns="http://schemas.microsoft.com/office/infopath/2007/PartnerControls">
          <TermName xmlns="http://schemas.microsoft.com/office/infopath/2007/PartnerControls">Microsoft Conference Center</TermName>
          <TermId xmlns="http://schemas.microsoft.com/office/infopath/2007/PartnerControls">9ee5e79d-18a6-44c6-bfde-7021198eb4fc</TermId>
        </TermInfo>
      </Terms>
    </Event_x0020_VenueTaxHTField0>
    <TaxCatchAll xmlns="230e9df3-be65-4c73-a93b-d1236ebd677e">
      <Value>309</Value>
      <Value>308</Value>
      <Value>605</Value>
    </TaxCatchAll>
    <AudienceTaxHTField0 xmlns="8b529f77-48ab-4581-b468-93f09345b8aa">
      <Terms xmlns="http://schemas.microsoft.com/office/infopath/2007/PartnerControls"/>
    </AudienceTaxHTField0>
  </documentManagement>
</p:properties>
</file>

<file path=customXml/itemProps1.xml><?xml version="1.0" encoding="utf-8"?>
<ds:datastoreItem xmlns:ds="http://schemas.openxmlformats.org/officeDocument/2006/customXml" ds:itemID="{77F4C29F-EB88-4408-9B4D-7E65470C02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95e2e7-0eeb-498e-8716-217bb2ee6ee3"/>
    <ds:schemaRef ds:uri="230e9df3-be65-4c73-a93b-d1236ebd677e"/>
    <ds:schemaRef ds:uri="8b529f77-48ab-4581-b468-93f09345b8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schemas.microsoft.com/office/infopath/2007/PartnerControls"/>
    <ds:schemaRef ds:uri="http://www.w3.org/XML/1998/namespace"/>
    <ds:schemaRef ds:uri="230e9df3-be65-4c73-a93b-d1236ebd677e"/>
    <ds:schemaRef ds:uri="http://purl.org/dc/terms/"/>
    <ds:schemaRef ds:uri="http://schemas.microsoft.com/office/2006/documentManagement/types"/>
    <ds:schemaRef ds:uri="http://purl.org/dc/dcmitype/"/>
    <ds:schemaRef ds:uri="2295e2e7-0eeb-498e-8716-217bb2ee6ee3"/>
    <ds:schemaRef ds:uri="http://schemas.openxmlformats.org/package/2006/metadata/core-properties"/>
    <ds:schemaRef ds:uri="8b529f77-48ab-4581-b468-93f09345b8aa"/>
  </ds:schemaRefs>
</ds:datastoreItem>
</file>

<file path=docProps/app.xml><?xml version="1.0" encoding="utf-8"?>
<Properties xmlns="http://schemas.openxmlformats.org/officeDocument/2006/extended-properties" xmlns:vt="http://schemas.openxmlformats.org/officeDocument/2006/docPropsVTypes">
  <Template>Build_Template_16x9</Template>
  <TotalTime>2778</TotalTime>
  <Words>590</Words>
  <Application>Microsoft Office PowerPoint</Application>
  <PresentationFormat>Custom</PresentationFormat>
  <Paragraphs>47</Paragraphs>
  <Slides>11</Slides>
  <Notes>0</Notes>
  <HiddenSlides>0</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11</vt:i4>
      </vt:variant>
    </vt:vector>
  </HeadingPairs>
  <TitlesOfParts>
    <vt:vector size="25" baseType="lpstr">
      <vt:lpstr>ＭＳ Ｐゴシック</vt:lpstr>
      <vt:lpstr>Arial</vt:lpstr>
      <vt:lpstr>Avenir LT Pro 45 Book</vt:lpstr>
      <vt:lpstr>Calibri</vt:lpstr>
      <vt:lpstr>Consolas</vt:lpstr>
      <vt:lpstr>Segoe UI</vt:lpstr>
      <vt:lpstr>Segoe UI Light</vt:lpstr>
      <vt:lpstr>Wingdings</vt:lpstr>
      <vt:lpstr>1_5-30405_Build_Template_16x9_DarkBlue_Color_Background</vt:lpstr>
      <vt:lpstr>4_5-30405_Build_Template_16x9_White_Background</vt:lpstr>
      <vt:lpstr>3_5-30405_Build_Template_16x9_Red_Color_Background</vt:lpstr>
      <vt:lpstr>2_5-30405_Build_Template_16x9_LightBlue_Color_Background</vt:lpstr>
      <vt:lpstr>Build_Template_16x9 (2)</vt:lpstr>
      <vt:lpstr>TechEd 2014 Dk Blue</vt:lpstr>
      <vt:lpstr>Google Glass</vt:lpstr>
      <vt:lpstr>Интернет вещей</vt:lpstr>
      <vt:lpstr>Интернет вещей</vt:lpstr>
      <vt:lpstr>Умный дом</vt:lpstr>
      <vt:lpstr>Вилка HapiFork</vt:lpstr>
      <vt:lpstr>Термостат NEST</vt:lpstr>
      <vt:lpstr>Холодильник Smart ThinQ LG</vt:lpstr>
      <vt:lpstr>Другие примеры</vt:lpstr>
      <vt:lpstr>Авто</vt:lpstr>
      <vt:lpstr>PowerPoint Presentation</vt:lpstr>
      <vt:lpstr>Когда я говорил…</vt:lpstr>
    </vt:vector>
  </TitlesOfParts>
  <Manager>Ron Sasaki</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WP8 Critical Developer Practices for Delivering Outstanding Apps</dc:title>
  <dc:subject>Build 2012</dc:subject>
  <dc:creator>Shows</dc:creator>
  <cp:keywords>Build 2012</cp:keywords>
  <dc:description>Template: Mitchell Derrey, Silver Fox Productions
Formatting: 
Date: October 29th - November 2nd, 2012
Location: MSCC, Redmond, WA
Audience Type: Internal</dc:description>
  <cp:lastModifiedBy>Oleksandr Krakovetskiy</cp:lastModifiedBy>
  <cp:revision>305</cp:revision>
  <dcterms:created xsi:type="dcterms:W3CDTF">2012-10-31T19:28:25Z</dcterms:created>
  <dcterms:modified xsi:type="dcterms:W3CDTF">2014-09-25T14:06:18Z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0x010100B88FC3ECA26D1C46B3C4C83281D2EB9C003BBE479AF4108146A616B6B5E7069DBC</vt:lpwstr>
  </property>
  <property fmtid="{D5CDD505-2E9C-101B-9397-08002B2CF9AE}" pid="3" name="Product">
    <vt:lpwstr/>
  </property>
  <property fmtid="{D5CDD505-2E9C-101B-9397-08002B2CF9AE}" pid="4" name="Event1">
    <vt:lpwstr>605;#BUILD|58542b36-5bf5-46a6-a53f-a41fb7a73785</vt:lpwstr>
  </property>
  <property fmtid="{D5CDD505-2E9C-101B-9397-08002B2CF9AE}" pid="5" name="Audience">
    <vt:lpwstr/>
  </property>
  <property fmtid="{D5CDD505-2E9C-101B-9397-08002B2CF9AE}" pid="6" name="Event Location">
    <vt:lpwstr>308;#Redmond|c18f3657-b811-49ee-9b08-ce77b3e7702b</vt:lpwstr>
  </property>
  <property fmtid="{D5CDD505-2E9C-101B-9397-08002B2CF9AE}" pid="7" name="Campaign">
    <vt:lpwstr/>
  </property>
  <property fmtid="{D5CDD505-2E9C-101B-9397-08002B2CF9AE}" pid="8" name="Event Venue">
    <vt:lpwstr>309;#Microsoft Conference Center|9ee5e79d-18a6-44c6-bfde-7021198eb4fc</vt:lpwstr>
  </property>
  <property fmtid="{D5CDD505-2E9C-101B-9397-08002B2CF9AE}" pid="9" name="Track">
    <vt:lpwstr/>
  </property>
</Properties>
</file>

<file path=docProps/thumbnail.jpeg>
</file>